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76" r:id="rId5"/>
    <p:sldId id="278" r:id="rId6"/>
    <p:sldId id="277"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E6FC11-1E2B-4845-806F-5E8CAB4F6788}" v="9" dt="2022-11-02T01:58:15.6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46" d="100"/>
          <a:sy n="46" d="100"/>
        </p:scale>
        <p:origin x="58" y="6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isco Valentin Ramirez Cuevas" userId="e79bf063-6348-4b44-8f45-581164b14c81" providerId="ADAL" clId="{06EF89F9-31FE-4B06-9C6C-D333B4A2EE4F}"/>
    <pc:docChg chg="undo redo custSel addSld delSld modSld sldOrd">
      <pc:chgData name="Francisco Valentin Ramirez Cuevas" userId="e79bf063-6348-4b44-8f45-581164b14c81" providerId="ADAL" clId="{06EF89F9-31FE-4B06-9C6C-D333B4A2EE4F}" dt="2022-10-17T00:30:33.076" v="933" actId="1076"/>
      <pc:docMkLst>
        <pc:docMk/>
      </pc:docMkLst>
      <pc:sldChg chg="addSp delSp modSp new mod">
        <pc:chgData name="Francisco Valentin Ramirez Cuevas" userId="e79bf063-6348-4b44-8f45-581164b14c81" providerId="ADAL" clId="{06EF89F9-31FE-4B06-9C6C-D333B4A2EE4F}" dt="2022-10-16T12:43:40.112" v="290" actId="22"/>
        <pc:sldMkLst>
          <pc:docMk/>
          <pc:sldMk cId="1214361130" sldId="256"/>
        </pc:sldMkLst>
        <pc:spChg chg="del">
          <ac:chgData name="Francisco Valentin Ramirez Cuevas" userId="e79bf063-6348-4b44-8f45-581164b14c81" providerId="ADAL" clId="{06EF89F9-31FE-4B06-9C6C-D333B4A2EE4F}" dt="2022-10-16T11:12:08.495" v="2" actId="21"/>
          <ac:spMkLst>
            <pc:docMk/>
            <pc:sldMk cId="1214361130" sldId="256"/>
            <ac:spMk id="2" creationId="{6E881BD0-D26D-166D-8CB0-9890BDB596B2}"/>
          </ac:spMkLst>
        </pc:spChg>
        <pc:spChg chg="del">
          <ac:chgData name="Francisco Valentin Ramirez Cuevas" userId="e79bf063-6348-4b44-8f45-581164b14c81" providerId="ADAL" clId="{06EF89F9-31FE-4B06-9C6C-D333B4A2EE4F}" dt="2022-10-16T11:12:08.495" v="2" actId="21"/>
          <ac:spMkLst>
            <pc:docMk/>
            <pc:sldMk cId="1214361130" sldId="256"/>
            <ac:spMk id="3" creationId="{1A21524C-2ABE-31B3-CE6E-E3EE945497DE}"/>
          </ac:spMkLst>
        </pc:spChg>
        <pc:spChg chg="add del">
          <ac:chgData name="Francisco Valentin Ramirez Cuevas" userId="e79bf063-6348-4b44-8f45-581164b14c81" providerId="ADAL" clId="{06EF89F9-31FE-4B06-9C6C-D333B4A2EE4F}" dt="2022-10-16T12:43:40.112" v="290" actId="22"/>
          <ac:spMkLst>
            <pc:docMk/>
            <pc:sldMk cId="1214361130" sldId="256"/>
            <ac:spMk id="11" creationId="{D743A98B-4BB8-A9ED-CA5A-F87145C23625}"/>
          </ac:spMkLst>
        </pc:spChg>
        <pc:picChg chg="add mod">
          <ac:chgData name="Francisco Valentin Ramirez Cuevas" userId="e79bf063-6348-4b44-8f45-581164b14c81" providerId="ADAL" clId="{06EF89F9-31FE-4B06-9C6C-D333B4A2EE4F}" dt="2022-10-16T11:12:39.487" v="4" actId="1076"/>
          <ac:picMkLst>
            <pc:docMk/>
            <pc:sldMk cId="1214361130" sldId="256"/>
            <ac:picMk id="5" creationId="{5F6B8FA8-105F-3D84-1CF5-FFFE6F1CA59C}"/>
          </ac:picMkLst>
        </pc:picChg>
        <pc:picChg chg="add mod">
          <ac:chgData name="Francisco Valentin Ramirez Cuevas" userId="e79bf063-6348-4b44-8f45-581164b14c81" providerId="ADAL" clId="{06EF89F9-31FE-4B06-9C6C-D333B4A2EE4F}" dt="2022-10-16T11:12:57.955" v="6" actId="1076"/>
          <ac:picMkLst>
            <pc:docMk/>
            <pc:sldMk cId="1214361130" sldId="256"/>
            <ac:picMk id="7" creationId="{AD5D1876-9B53-6739-F541-18AC056D6BFE}"/>
          </ac:picMkLst>
        </pc:picChg>
        <pc:picChg chg="add mod">
          <ac:chgData name="Francisco Valentin Ramirez Cuevas" userId="e79bf063-6348-4b44-8f45-581164b14c81" providerId="ADAL" clId="{06EF89F9-31FE-4B06-9C6C-D333B4A2EE4F}" dt="2022-10-16T11:13:06.653" v="8" actId="1076"/>
          <ac:picMkLst>
            <pc:docMk/>
            <pc:sldMk cId="1214361130" sldId="256"/>
            <ac:picMk id="9" creationId="{5A9397EB-AC47-841B-6B95-40F737F55F59}"/>
          </ac:picMkLst>
        </pc:picChg>
      </pc:sldChg>
      <pc:sldChg chg="addSp delSp modSp new mod">
        <pc:chgData name="Francisco Valentin Ramirez Cuevas" userId="e79bf063-6348-4b44-8f45-581164b14c81" providerId="ADAL" clId="{06EF89F9-31FE-4B06-9C6C-D333B4A2EE4F}" dt="2022-10-16T11:40:59.068" v="130" actId="20577"/>
        <pc:sldMkLst>
          <pc:docMk/>
          <pc:sldMk cId="2774279996" sldId="257"/>
        </pc:sldMkLst>
        <pc:spChg chg="del">
          <ac:chgData name="Francisco Valentin Ramirez Cuevas" userId="e79bf063-6348-4b44-8f45-581164b14c81" providerId="ADAL" clId="{06EF89F9-31FE-4B06-9C6C-D333B4A2EE4F}" dt="2022-10-16T11:13:23.078" v="10" actId="21"/>
          <ac:spMkLst>
            <pc:docMk/>
            <pc:sldMk cId="2774279996" sldId="257"/>
            <ac:spMk id="2" creationId="{FAC307D5-89AD-B6AE-869C-F845F2AFF175}"/>
          </ac:spMkLst>
        </pc:spChg>
        <pc:spChg chg="del">
          <ac:chgData name="Francisco Valentin Ramirez Cuevas" userId="e79bf063-6348-4b44-8f45-581164b14c81" providerId="ADAL" clId="{06EF89F9-31FE-4B06-9C6C-D333B4A2EE4F}" dt="2022-10-16T11:13:23.078" v="10" actId="21"/>
          <ac:spMkLst>
            <pc:docMk/>
            <pc:sldMk cId="2774279996" sldId="257"/>
            <ac:spMk id="3" creationId="{D4457207-4D8D-2E48-A0B3-FBB8AB0025B2}"/>
          </ac:spMkLst>
        </pc:spChg>
        <pc:spChg chg="add mod">
          <ac:chgData name="Francisco Valentin Ramirez Cuevas" userId="e79bf063-6348-4b44-8f45-581164b14c81" providerId="ADAL" clId="{06EF89F9-31FE-4B06-9C6C-D333B4A2EE4F}" dt="2022-10-16T11:40:59.068" v="130" actId="20577"/>
          <ac:spMkLst>
            <pc:docMk/>
            <pc:sldMk cId="2774279996" sldId="257"/>
            <ac:spMk id="16" creationId="{FDEBE173-FB14-D66F-4A12-729D8E87963E}"/>
          </ac:spMkLst>
        </pc:spChg>
        <pc:picChg chg="add del mod">
          <ac:chgData name="Francisco Valentin Ramirez Cuevas" userId="e79bf063-6348-4b44-8f45-581164b14c81" providerId="ADAL" clId="{06EF89F9-31FE-4B06-9C6C-D333B4A2EE4F}" dt="2022-10-16T11:15:26.822" v="15" actId="478"/>
          <ac:picMkLst>
            <pc:docMk/>
            <pc:sldMk cId="2774279996" sldId="257"/>
            <ac:picMk id="5" creationId="{F212CB45-88C1-8299-855A-3C96CC9917E0}"/>
          </ac:picMkLst>
        </pc:picChg>
        <pc:picChg chg="add mod">
          <ac:chgData name="Francisco Valentin Ramirez Cuevas" userId="e79bf063-6348-4b44-8f45-581164b14c81" providerId="ADAL" clId="{06EF89F9-31FE-4B06-9C6C-D333B4A2EE4F}" dt="2022-10-16T11:15:06.492" v="14" actId="1076"/>
          <ac:picMkLst>
            <pc:docMk/>
            <pc:sldMk cId="2774279996" sldId="257"/>
            <ac:picMk id="7" creationId="{2C2A59E4-9F2E-96F2-C49C-CDE4672465FF}"/>
          </ac:picMkLst>
        </pc:picChg>
        <pc:picChg chg="add del">
          <ac:chgData name="Francisco Valentin Ramirez Cuevas" userId="e79bf063-6348-4b44-8f45-581164b14c81" providerId="ADAL" clId="{06EF89F9-31FE-4B06-9C6C-D333B4A2EE4F}" dt="2022-10-16T11:15:55.404" v="17" actId="21"/>
          <ac:picMkLst>
            <pc:docMk/>
            <pc:sldMk cId="2774279996" sldId="257"/>
            <ac:picMk id="9" creationId="{6889A8A4-34F1-2074-EDB1-48B1B76CCFB4}"/>
          </ac:picMkLst>
        </pc:picChg>
        <pc:picChg chg="add del mod">
          <ac:chgData name="Francisco Valentin Ramirez Cuevas" userId="e79bf063-6348-4b44-8f45-581164b14c81" providerId="ADAL" clId="{06EF89F9-31FE-4B06-9C6C-D333B4A2EE4F}" dt="2022-10-16T11:16:16.371" v="21" actId="478"/>
          <ac:picMkLst>
            <pc:docMk/>
            <pc:sldMk cId="2774279996" sldId="257"/>
            <ac:picMk id="10" creationId="{72CCE2CE-4B5F-F060-8B05-B15A6ECC6C27}"/>
          </ac:picMkLst>
        </pc:picChg>
        <pc:picChg chg="add del">
          <ac:chgData name="Francisco Valentin Ramirez Cuevas" userId="e79bf063-6348-4b44-8f45-581164b14c81" providerId="ADAL" clId="{06EF89F9-31FE-4B06-9C6C-D333B4A2EE4F}" dt="2022-10-16T11:16:20.679" v="23" actId="21"/>
          <ac:picMkLst>
            <pc:docMk/>
            <pc:sldMk cId="2774279996" sldId="257"/>
            <ac:picMk id="12" creationId="{D77924F9-FBE2-202E-6E56-52D193423D17}"/>
          </ac:picMkLst>
        </pc:picChg>
        <pc:picChg chg="add del mod">
          <ac:chgData name="Francisco Valentin Ramirez Cuevas" userId="e79bf063-6348-4b44-8f45-581164b14c81" providerId="ADAL" clId="{06EF89F9-31FE-4B06-9C6C-D333B4A2EE4F}" dt="2022-10-16T11:18:26.774" v="46" actId="478"/>
          <ac:picMkLst>
            <pc:docMk/>
            <pc:sldMk cId="2774279996" sldId="257"/>
            <ac:picMk id="13" creationId="{7BF6EB2E-CF9E-502C-16B7-5813A09F7033}"/>
          </ac:picMkLst>
        </pc:picChg>
        <pc:picChg chg="add mod">
          <ac:chgData name="Francisco Valentin Ramirez Cuevas" userId="e79bf063-6348-4b44-8f45-581164b14c81" providerId="ADAL" clId="{06EF89F9-31FE-4B06-9C6C-D333B4A2EE4F}" dt="2022-10-16T11:18:30.123" v="48" actId="1076"/>
          <ac:picMkLst>
            <pc:docMk/>
            <pc:sldMk cId="2774279996" sldId="257"/>
            <ac:picMk id="14" creationId="{0141A3EF-8261-2EF0-2D20-24CCEE459600}"/>
          </ac:picMkLst>
        </pc:picChg>
      </pc:sldChg>
      <pc:sldChg chg="modSp add mod ord">
        <pc:chgData name="Francisco Valentin Ramirez Cuevas" userId="e79bf063-6348-4b44-8f45-581164b14c81" providerId="ADAL" clId="{06EF89F9-31FE-4B06-9C6C-D333B4A2EE4F}" dt="2022-10-16T11:54:11.323" v="196"/>
        <pc:sldMkLst>
          <pc:docMk/>
          <pc:sldMk cId="1719511542" sldId="258"/>
        </pc:sldMkLst>
        <pc:spChg chg="mod">
          <ac:chgData name="Francisco Valentin Ramirez Cuevas" userId="e79bf063-6348-4b44-8f45-581164b14c81" providerId="ADAL" clId="{06EF89F9-31FE-4B06-9C6C-D333B4A2EE4F}" dt="2022-10-16T11:40:50.315" v="129" actId="20577"/>
          <ac:spMkLst>
            <pc:docMk/>
            <pc:sldMk cId="1719511542" sldId="258"/>
            <ac:spMk id="16" creationId="{FDEBE173-FB14-D66F-4A12-729D8E87963E}"/>
          </ac:spMkLst>
        </pc:spChg>
      </pc:sldChg>
      <pc:sldChg chg="addSp delSp modSp add mod">
        <pc:chgData name="Francisco Valentin Ramirez Cuevas" userId="e79bf063-6348-4b44-8f45-581164b14c81" providerId="ADAL" clId="{06EF89F9-31FE-4B06-9C6C-D333B4A2EE4F}" dt="2022-10-16T11:53:52.622" v="194" actId="6549"/>
        <pc:sldMkLst>
          <pc:docMk/>
          <pc:sldMk cId="1138965455" sldId="259"/>
        </pc:sldMkLst>
        <pc:spChg chg="mod">
          <ac:chgData name="Francisco Valentin Ramirez Cuevas" userId="e79bf063-6348-4b44-8f45-581164b14c81" providerId="ADAL" clId="{06EF89F9-31FE-4B06-9C6C-D333B4A2EE4F}" dt="2022-10-16T11:53:52.622" v="194" actId="6549"/>
          <ac:spMkLst>
            <pc:docMk/>
            <pc:sldMk cId="1138965455" sldId="259"/>
            <ac:spMk id="16" creationId="{FDEBE173-FB14-D66F-4A12-729D8E87963E}"/>
          </ac:spMkLst>
        </pc:spChg>
        <pc:picChg chg="add del">
          <ac:chgData name="Francisco Valentin Ramirez Cuevas" userId="e79bf063-6348-4b44-8f45-581164b14c81" providerId="ADAL" clId="{06EF89F9-31FE-4B06-9C6C-D333B4A2EE4F}" dt="2022-10-16T11:51:32.363" v="161" actId="22"/>
          <ac:picMkLst>
            <pc:docMk/>
            <pc:sldMk cId="1138965455" sldId="259"/>
            <ac:picMk id="3" creationId="{AE2DAB64-9FC2-9AED-1C9C-2F169DB0CECD}"/>
          </ac:picMkLst>
        </pc:picChg>
        <pc:picChg chg="add del">
          <ac:chgData name="Francisco Valentin Ramirez Cuevas" userId="e79bf063-6348-4b44-8f45-581164b14c81" providerId="ADAL" clId="{06EF89F9-31FE-4B06-9C6C-D333B4A2EE4F}" dt="2022-10-16T11:51:41.446" v="163" actId="21"/>
          <ac:picMkLst>
            <pc:docMk/>
            <pc:sldMk cId="1138965455" sldId="259"/>
            <ac:picMk id="5" creationId="{C188E141-3D12-8A22-5B02-2D67635908B8}"/>
          </ac:picMkLst>
        </pc:picChg>
        <pc:picChg chg="add mod">
          <ac:chgData name="Francisco Valentin Ramirez Cuevas" userId="e79bf063-6348-4b44-8f45-581164b14c81" providerId="ADAL" clId="{06EF89F9-31FE-4B06-9C6C-D333B4A2EE4F}" dt="2022-10-16T11:52:00.116" v="172" actId="14100"/>
          <ac:picMkLst>
            <pc:docMk/>
            <pc:sldMk cId="1138965455" sldId="259"/>
            <ac:picMk id="6" creationId="{08F8BF82-FD4C-0EC9-0C4A-A816F1A93180}"/>
          </ac:picMkLst>
        </pc:picChg>
        <pc:picChg chg="del">
          <ac:chgData name="Francisco Valentin Ramirez Cuevas" userId="e79bf063-6348-4b44-8f45-581164b14c81" providerId="ADAL" clId="{06EF89F9-31FE-4B06-9C6C-D333B4A2EE4F}" dt="2022-10-16T11:51:28.868" v="159" actId="478"/>
          <ac:picMkLst>
            <pc:docMk/>
            <pc:sldMk cId="1138965455" sldId="259"/>
            <ac:picMk id="14" creationId="{0141A3EF-8261-2EF0-2D20-24CCEE459600}"/>
          </ac:picMkLst>
        </pc:picChg>
      </pc:sldChg>
      <pc:sldChg chg="addSp delSp modSp add mod">
        <pc:chgData name="Francisco Valentin Ramirez Cuevas" userId="e79bf063-6348-4b44-8f45-581164b14c81" providerId="ADAL" clId="{06EF89F9-31FE-4B06-9C6C-D333B4A2EE4F}" dt="2022-10-16T12:17:38.243" v="288" actId="6549"/>
        <pc:sldMkLst>
          <pc:docMk/>
          <pc:sldMk cId="2282140985" sldId="260"/>
        </pc:sldMkLst>
        <pc:spChg chg="add del mod">
          <ac:chgData name="Francisco Valentin Ramirez Cuevas" userId="e79bf063-6348-4b44-8f45-581164b14c81" providerId="ADAL" clId="{06EF89F9-31FE-4B06-9C6C-D333B4A2EE4F}" dt="2022-10-16T12:17:38.243" v="288" actId="6549"/>
          <ac:spMkLst>
            <pc:docMk/>
            <pc:sldMk cId="2282140985" sldId="260"/>
            <ac:spMk id="16" creationId="{FDEBE173-FB14-D66F-4A12-729D8E87963E}"/>
          </ac:spMkLst>
        </pc:spChg>
        <pc:picChg chg="del">
          <ac:chgData name="Francisco Valentin Ramirez Cuevas" userId="e79bf063-6348-4b44-8f45-581164b14c81" providerId="ADAL" clId="{06EF89F9-31FE-4B06-9C6C-D333B4A2EE4F}" dt="2022-10-16T12:10:53.160" v="198" actId="478"/>
          <ac:picMkLst>
            <pc:docMk/>
            <pc:sldMk cId="2282140985" sldId="260"/>
            <ac:picMk id="6" creationId="{08F8BF82-FD4C-0EC9-0C4A-A816F1A93180}"/>
          </ac:picMkLst>
        </pc:picChg>
      </pc:sldChg>
      <pc:sldChg chg="modSp add mod">
        <pc:chgData name="Francisco Valentin Ramirez Cuevas" userId="e79bf063-6348-4b44-8f45-581164b14c81" providerId="ADAL" clId="{06EF89F9-31FE-4B06-9C6C-D333B4A2EE4F}" dt="2022-10-16T12:47:03.856" v="359" actId="403"/>
        <pc:sldMkLst>
          <pc:docMk/>
          <pc:sldMk cId="1666817585" sldId="261"/>
        </pc:sldMkLst>
        <pc:spChg chg="mod">
          <ac:chgData name="Francisco Valentin Ramirez Cuevas" userId="e79bf063-6348-4b44-8f45-581164b14c81" providerId="ADAL" clId="{06EF89F9-31FE-4B06-9C6C-D333B4A2EE4F}" dt="2022-10-16T12:47:03.856" v="359" actId="403"/>
          <ac:spMkLst>
            <pc:docMk/>
            <pc:sldMk cId="1666817585" sldId="261"/>
            <ac:spMk id="16" creationId="{FDEBE173-FB14-D66F-4A12-729D8E87963E}"/>
          </ac:spMkLst>
        </pc:spChg>
      </pc:sldChg>
      <pc:sldChg chg="addSp delSp modSp add mod">
        <pc:chgData name="Francisco Valentin Ramirez Cuevas" userId="e79bf063-6348-4b44-8f45-581164b14c81" providerId="ADAL" clId="{06EF89F9-31FE-4B06-9C6C-D333B4A2EE4F}" dt="2022-10-16T18:30:59.300" v="441" actId="6549"/>
        <pc:sldMkLst>
          <pc:docMk/>
          <pc:sldMk cId="247730110" sldId="262"/>
        </pc:sldMkLst>
        <pc:spChg chg="mod">
          <ac:chgData name="Francisco Valentin Ramirez Cuevas" userId="e79bf063-6348-4b44-8f45-581164b14c81" providerId="ADAL" clId="{06EF89F9-31FE-4B06-9C6C-D333B4A2EE4F}" dt="2022-10-16T18:30:59.300" v="441" actId="6549"/>
          <ac:spMkLst>
            <pc:docMk/>
            <pc:sldMk cId="247730110" sldId="262"/>
            <ac:spMk id="16" creationId="{FDEBE173-FB14-D66F-4A12-729D8E87963E}"/>
          </ac:spMkLst>
        </pc:spChg>
        <pc:picChg chg="add del">
          <ac:chgData name="Francisco Valentin Ramirez Cuevas" userId="e79bf063-6348-4b44-8f45-581164b14c81" providerId="ADAL" clId="{06EF89F9-31FE-4B06-9C6C-D333B4A2EE4F}" dt="2022-10-16T18:28:26.988" v="403" actId="21"/>
          <ac:picMkLst>
            <pc:docMk/>
            <pc:sldMk cId="247730110" sldId="262"/>
            <ac:picMk id="3" creationId="{8991F11F-1673-4EBF-E523-F1DDFD2778C6}"/>
          </ac:picMkLst>
        </pc:picChg>
        <pc:picChg chg="add mod ord">
          <ac:chgData name="Francisco Valentin Ramirez Cuevas" userId="e79bf063-6348-4b44-8f45-581164b14c81" providerId="ADAL" clId="{06EF89F9-31FE-4B06-9C6C-D333B4A2EE4F}" dt="2022-10-16T18:28:39.284" v="408" actId="14100"/>
          <ac:picMkLst>
            <pc:docMk/>
            <pc:sldMk cId="247730110" sldId="262"/>
            <ac:picMk id="4" creationId="{3C244AE2-6F1D-3184-A691-599B039DF190}"/>
          </ac:picMkLst>
        </pc:picChg>
      </pc:sldChg>
      <pc:sldChg chg="addSp delSp modSp add mod">
        <pc:chgData name="Francisco Valentin Ramirez Cuevas" userId="e79bf063-6348-4b44-8f45-581164b14c81" providerId="ADAL" clId="{06EF89F9-31FE-4B06-9C6C-D333B4A2EE4F}" dt="2022-10-16T19:50:04.704" v="549" actId="6549"/>
        <pc:sldMkLst>
          <pc:docMk/>
          <pc:sldMk cId="826405037" sldId="263"/>
        </pc:sldMkLst>
        <pc:spChg chg="del mod">
          <ac:chgData name="Francisco Valentin Ramirez Cuevas" userId="e79bf063-6348-4b44-8f45-581164b14c81" providerId="ADAL" clId="{06EF89F9-31FE-4B06-9C6C-D333B4A2EE4F}" dt="2022-10-16T19:15:13.958" v="483" actId="478"/>
          <ac:spMkLst>
            <pc:docMk/>
            <pc:sldMk cId="826405037" sldId="263"/>
            <ac:spMk id="16" creationId="{FDEBE173-FB14-D66F-4A12-729D8E87963E}"/>
          </ac:spMkLst>
        </pc:spChg>
        <pc:spChg chg="add mod">
          <ac:chgData name="Francisco Valentin Ramirez Cuevas" userId="e79bf063-6348-4b44-8f45-581164b14c81" providerId="ADAL" clId="{06EF89F9-31FE-4B06-9C6C-D333B4A2EE4F}" dt="2022-10-16T19:50:04.704" v="549" actId="6549"/>
          <ac:spMkLst>
            <pc:docMk/>
            <pc:sldMk cId="826405037" sldId="263"/>
            <ac:spMk id="17" creationId="{7DEB1806-54E6-9790-C840-304D463CFE7A}"/>
          </ac:spMkLst>
        </pc:spChg>
        <pc:picChg chg="add del">
          <ac:chgData name="Francisco Valentin Ramirez Cuevas" userId="e79bf063-6348-4b44-8f45-581164b14c81" providerId="ADAL" clId="{06EF89F9-31FE-4B06-9C6C-D333B4A2EE4F}" dt="2022-10-16T18:49:33.312" v="471" actId="478"/>
          <ac:picMkLst>
            <pc:docMk/>
            <pc:sldMk cId="826405037" sldId="263"/>
            <ac:picMk id="3" creationId="{6FFC7715-945B-EE27-1934-216E605C1C3B}"/>
          </ac:picMkLst>
        </pc:picChg>
        <pc:picChg chg="del">
          <ac:chgData name="Francisco Valentin Ramirez Cuevas" userId="e79bf063-6348-4b44-8f45-581164b14c81" providerId="ADAL" clId="{06EF89F9-31FE-4B06-9C6C-D333B4A2EE4F}" dt="2022-10-16T18:48:40.640" v="443" actId="478"/>
          <ac:picMkLst>
            <pc:docMk/>
            <pc:sldMk cId="826405037" sldId="263"/>
            <ac:picMk id="4" creationId="{3C244AE2-6F1D-3184-A691-599B039DF190}"/>
          </ac:picMkLst>
        </pc:picChg>
        <pc:picChg chg="add del">
          <ac:chgData name="Francisco Valentin Ramirez Cuevas" userId="e79bf063-6348-4b44-8f45-581164b14c81" providerId="ADAL" clId="{06EF89F9-31FE-4B06-9C6C-D333B4A2EE4F}" dt="2022-10-16T18:49:37.198" v="473" actId="21"/>
          <ac:picMkLst>
            <pc:docMk/>
            <pc:sldMk cId="826405037" sldId="263"/>
            <ac:picMk id="6" creationId="{8265131C-9EA6-21CC-6ABB-B947A41BCD52}"/>
          </ac:picMkLst>
        </pc:picChg>
        <pc:picChg chg="del">
          <ac:chgData name="Francisco Valentin Ramirez Cuevas" userId="e79bf063-6348-4b44-8f45-581164b14c81" providerId="ADAL" clId="{06EF89F9-31FE-4B06-9C6C-D333B4A2EE4F}" dt="2022-10-16T19:15:13.958" v="483" actId="478"/>
          <ac:picMkLst>
            <pc:docMk/>
            <pc:sldMk cId="826405037" sldId="263"/>
            <ac:picMk id="7" creationId="{2C2A59E4-9F2E-96F2-C49C-CDE4672465FF}"/>
          </ac:picMkLst>
        </pc:picChg>
        <pc:picChg chg="add del">
          <ac:chgData name="Francisco Valentin Ramirez Cuevas" userId="e79bf063-6348-4b44-8f45-581164b14c81" providerId="ADAL" clId="{06EF89F9-31FE-4B06-9C6C-D333B4A2EE4F}" dt="2022-10-16T18:49:42.961" v="475" actId="21"/>
          <ac:picMkLst>
            <pc:docMk/>
            <pc:sldMk cId="826405037" sldId="263"/>
            <ac:picMk id="9" creationId="{9C87E156-4C29-2E2B-8D20-82E8766A328F}"/>
          </ac:picMkLst>
        </pc:picChg>
        <pc:picChg chg="add del mod">
          <ac:chgData name="Francisco Valentin Ramirez Cuevas" userId="e79bf063-6348-4b44-8f45-581164b14c81" providerId="ADAL" clId="{06EF89F9-31FE-4B06-9C6C-D333B4A2EE4F}" dt="2022-10-16T19:15:13.958" v="483" actId="478"/>
          <ac:picMkLst>
            <pc:docMk/>
            <pc:sldMk cId="826405037" sldId="263"/>
            <ac:picMk id="10" creationId="{3745DF7B-2625-E81C-5475-F5263BF1309C}"/>
          </ac:picMkLst>
        </pc:picChg>
        <pc:picChg chg="add del">
          <ac:chgData name="Francisco Valentin Ramirez Cuevas" userId="e79bf063-6348-4b44-8f45-581164b14c81" providerId="ADAL" clId="{06EF89F9-31FE-4B06-9C6C-D333B4A2EE4F}" dt="2022-10-16T19:14:43.931" v="481" actId="22"/>
          <ac:picMkLst>
            <pc:docMk/>
            <pc:sldMk cId="826405037" sldId="263"/>
            <ac:picMk id="12" creationId="{70E89E04-BB51-55AA-D563-180DF79E9530}"/>
          </ac:picMkLst>
        </pc:picChg>
        <pc:picChg chg="add del">
          <ac:chgData name="Francisco Valentin Ramirez Cuevas" userId="e79bf063-6348-4b44-8f45-581164b14c81" providerId="ADAL" clId="{06EF89F9-31FE-4B06-9C6C-D333B4A2EE4F}" dt="2022-10-16T19:15:19.516" v="485" actId="21"/>
          <ac:picMkLst>
            <pc:docMk/>
            <pc:sldMk cId="826405037" sldId="263"/>
            <ac:picMk id="14" creationId="{EBB66285-6D8F-993A-DDD3-3B2C3E1DEEB3}"/>
          </ac:picMkLst>
        </pc:picChg>
        <pc:picChg chg="add mod">
          <ac:chgData name="Francisco Valentin Ramirez Cuevas" userId="e79bf063-6348-4b44-8f45-581164b14c81" providerId="ADAL" clId="{06EF89F9-31FE-4B06-9C6C-D333B4A2EE4F}" dt="2022-10-16T19:25:16.676" v="490" actId="14100"/>
          <ac:picMkLst>
            <pc:docMk/>
            <pc:sldMk cId="826405037" sldId="263"/>
            <ac:picMk id="15" creationId="{DE41CD03-12CC-F36A-369C-61770F0726E6}"/>
          </ac:picMkLst>
        </pc:picChg>
        <pc:picChg chg="add mod">
          <ac:chgData name="Francisco Valentin Ramirez Cuevas" userId="e79bf063-6348-4b44-8f45-581164b14c81" providerId="ADAL" clId="{06EF89F9-31FE-4B06-9C6C-D333B4A2EE4F}" dt="2022-10-16T19:26:16.295" v="506" actId="1076"/>
          <ac:picMkLst>
            <pc:docMk/>
            <pc:sldMk cId="826405037" sldId="263"/>
            <ac:picMk id="19" creationId="{7EB6B1E6-A8A8-7E2A-49DE-6B61A7B782CD}"/>
          </ac:picMkLst>
        </pc:picChg>
      </pc:sldChg>
      <pc:sldChg chg="add ord">
        <pc:chgData name="Francisco Valentin Ramirez Cuevas" userId="e79bf063-6348-4b44-8f45-581164b14c81" providerId="ADAL" clId="{06EF89F9-31FE-4B06-9C6C-D333B4A2EE4F}" dt="2022-10-16T19:52:59.777" v="551"/>
        <pc:sldMkLst>
          <pc:docMk/>
          <pc:sldMk cId="2560674488" sldId="264"/>
        </pc:sldMkLst>
      </pc:sldChg>
      <pc:sldChg chg="addSp delSp modSp add mod">
        <pc:chgData name="Francisco Valentin Ramirez Cuevas" userId="e79bf063-6348-4b44-8f45-581164b14c81" providerId="ADAL" clId="{06EF89F9-31FE-4B06-9C6C-D333B4A2EE4F}" dt="2022-10-16T19:54:59.177" v="569" actId="6549"/>
        <pc:sldMkLst>
          <pc:docMk/>
          <pc:sldMk cId="3764199708" sldId="265"/>
        </pc:sldMkLst>
        <pc:spChg chg="mod">
          <ac:chgData name="Francisco Valentin Ramirez Cuevas" userId="e79bf063-6348-4b44-8f45-581164b14c81" providerId="ADAL" clId="{06EF89F9-31FE-4B06-9C6C-D333B4A2EE4F}" dt="2022-10-16T19:54:59.177" v="569" actId="6549"/>
          <ac:spMkLst>
            <pc:docMk/>
            <pc:sldMk cId="3764199708" sldId="265"/>
            <ac:spMk id="17" creationId="{7DEB1806-54E6-9790-C840-304D463CFE7A}"/>
          </ac:spMkLst>
        </pc:spChg>
        <pc:picChg chg="add del">
          <ac:chgData name="Francisco Valentin Ramirez Cuevas" userId="e79bf063-6348-4b44-8f45-581164b14c81" providerId="ADAL" clId="{06EF89F9-31FE-4B06-9C6C-D333B4A2EE4F}" dt="2022-10-16T19:53:34.933" v="555" actId="21"/>
          <ac:picMkLst>
            <pc:docMk/>
            <pc:sldMk cId="3764199708" sldId="265"/>
            <ac:picMk id="3" creationId="{1FF21639-A0F2-85A2-9E61-AD85E603EF61}"/>
          </ac:picMkLst>
        </pc:picChg>
        <pc:picChg chg="add mod">
          <ac:chgData name="Francisco Valentin Ramirez Cuevas" userId="e79bf063-6348-4b44-8f45-581164b14c81" providerId="ADAL" clId="{06EF89F9-31FE-4B06-9C6C-D333B4A2EE4F}" dt="2022-10-16T19:53:56.080" v="561" actId="14100"/>
          <ac:picMkLst>
            <pc:docMk/>
            <pc:sldMk cId="3764199708" sldId="265"/>
            <ac:picMk id="4" creationId="{9794CE07-7601-6C1B-A926-886528EA9EAC}"/>
          </ac:picMkLst>
        </pc:picChg>
        <pc:picChg chg="del">
          <ac:chgData name="Francisco Valentin Ramirez Cuevas" userId="e79bf063-6348-4b44-8f45-581164b14c81" providerId="ADAL" clId="{06EF89F9-31FE-4B06-9C6C-D333B4A2EE4F}" dt="2022-10-16T19:53:07.208" v="553" actId="21"/>
          <ac:picMkLst>
            <pc:docMk/>
            <pc:sldMk cId="3764199708" sldId="265"/>
            <ac:picMk id="15" creationId="{DE41CD03-12CC-F36A-369C-61770F0726E6}"/>
          </ac:picMkLst>
        </pc:picChg>
      </pc:sldChg>
      <pc:sldChg chg="addSp delSp modSp add mod">
        <pc:chgData name="Francisco Valentin Ramirez Cuevas" userId="e79bf063-6348-4b44-8f45-581164b14c81" providerId="ADAL" clId="{06EF89F9-31FE-4B06-9C6C-D333B4A2EE4F}" dt="2022-10-16T19:59:14.215" v="597" actId="20577"/>
        <pc:sldMkLst>
          <pc:docMk/>
          <pc:sldMk cId="859166766" sldId="266"/>
        </pc:sldMkLst>
        <pc:spChg chg="mod">
          <ac:chgData name="Francisco Valentin Ramirez Cuevas" userId="e79bf063-6348-4b44-8f45-581164b14c81" providerId="ADAL" clId="{06EF89F9-31FE-4B06-9C6C-D333B4A2EE4F}" dt="2022-10-16T19:59:14.215" v="597" actId="20577"/>
          <ac:spMkLst>
            <pc:docMk/>
            <pc:sldMk cId="859166766" sldId="266"/>
            <ac:spMk id="17" creationId="{7DEB1806-54E6-9790-C840-304D463CFE7A}"/>
          </ac:spMkLst>
        </pc:spChg>
        <pc:picChg chg="add del">
          <ac:chgData name="Francisco Valentin Ramirez Cuevas" userId="e79bf063-6348-4b44-8f45-581164b14c81" providerId="ADAL" clId="{06EF89F9-31FE-4B06-9C6C-D333B4A2EE4F}" dt="2022-10-16T19:57:36.167" v="573" actId="21"/>
          <ac:picMkLst>
            <pc:docMk/>
            <pc:sldMk cId="859166766" sldId="266"/>
            <ac:picMk id="3" creationId="{5D05CE96-F82B-0E85-3E4B-185B0FC8E77F}"/>
          </ac:picMkLst>
        </pc:picChg>
        <pc:picChg chg="del">
          <ac:chgData name="Francisco Valentin Ramirez Cuevas" userId="e79bf063-6348-4b44-8f45-581164b14c81" providerId="ADAL" clId="{06EF89F9-31FE-4B06-9C6C-D333B4A2EE4F}" dt="2022-10-16T19:57:20.312" v="571" actId="478"/>
          <ac:picMkLst>
            <pc:docMk/>
            <pc:sldMk cId="859166766" sldId="266"/>
            <ac:picMk id="4" creationId="{9794CE07-7601-6C1B-A926-886528EA9EAC}"/>
          </ac:picMkLst>
        </pc:picChg>
        <pc:picChg chg="add mod">
          <ac:chgData name="Francisco Valentin Ramirez Cuevas" userId="e79bf063-6348-4b44-8f45-581164b14c81" providerId="ADAL" clId="{06EF89F9-31FE-4B06-9C6C-D333B4A2EE4F}" dt="2022-10-16T19:57:44.440" v="576" actId="14100"/>
          <ac:picMkLst>
            <pc:docMk/>
            <pc:sldMk cId="859166766" sldId="266"/>
            <ac:picMk id="5" creationId="{2BF079B1-073D-3B05-3651-5C76DA44E266}"/>
          </ac:picMkLst>
        </pc:picChg>
      </pc:sldChg>
      <pc:sldChg chg="addSp delSp modSp add mod">
        <pc:chgData name="Francisco Valentin Ramirez Cuevas" userId="e79bf063-6348-4b44-8f45-581164b14c81" providerId="ADAL" clId="{06EF89F9-31FE-4B06-9C6C-D333B4A2EE4F}" dt="2022-10-16T20:14:25.376" v="655" actId="6549"/>
        <pc:sldMkLst>
          <pc:docMk/>
          <pc:sldMk cId="3214222777" sldId="267"/>
        </pc:sldMkLst>
        <pc:spChg chg="mod">
          <ac:chgData name="Francisco Valentin Ramirez Cuevas" userId="e79bf063-6348-4b44-8f45-581164b14c81" providerId="ADAL" clId="{06EF89F9-31FE-4B06-9C6C-D333B4A2EE4F}" dt="2022-10-16T20:14:25.376" v="655" actId="6549"/>
          <ac:spMkLst>
            <pc:docMk/>
            <pc:sldMk cId="3214222777" sldId="267"/>
            <ac:spMk id="17" creationId="{7DEB1806-54E6-9790-C840-304D463CFE7A}"/>
          </ac:spMkLst>
        </pc:spChg>
        <pc:picChg chg="add mod ord">
          <ac:chgData name="Francisco Valentin Ramirez Cuevas" userId="e79bf063-6348-4b44-8f45-581164b14c81" providerId="ADAL" clId="{06EF89F9-31FE-4B06-9C6C-D333B4A2EE4F}" dt="2022-10-16T20:01:30.156" v="602" actId="167"/>
          <ac:picMkLst>
            <pc:docMk/>
            <pc:sldMk cId="3214222777" sldId="267"/>
            <ac:picMk id="3" creationId="{1FE956D1-B718-DB5D-CFF2-CCE1A84CCBB4}"/>
          </ac:picMkLst>
        </pc:picChg>
        <pc:picChg chg="del mod">
          <ac:chgData name="Francisco Valentin Ramirez Cuevas" userId="e79bf063-6348-4b44-8f45-581164b14c81" providerId="ADAL" clId="{06EF89F9-31FE-4B06-9C6C-D333B4A2EE4F}" dt="2022-10-16T20:03:34.435" v="620" actId="478"/>
          <ac:picMkLst>
            <pc:docMk/>
            <pc:sldMk cId="3214222777" sldId="267"/>
            <ac:picMk id="5" creationId="{2BF079B1-073D-3B05-3651-5C76DA44E266}"/>
          </ac:picMkLst>
        </pc:picChg>
        <pc:picChg chg="add del">
          <ac:chgData name="Francisco Valentin Ramirez Cuevas" userId="e79bf063-6348-4b44-8f45-581164b14c81" providerId="ADAL" clId="{06EF89F9-31FE-4B06-9C6C-D333B4A2EE4F}" dt="2022-10-16T20:03:30.223" v="616" actId="21"/>
          <ac:picMkLst>
            <pc:docMk/>
            <pc:sldMk cId="3214222777" sldId="267"/>
            <ac:picMk id="6" creationId="{FA1CD52F-EAA1-9E22-CC70-8EA4A2DCBADC}"/>
          </ac:picMkLst>
        </pc:picChg>
        <pc:picChg chg="add mod">
          <ac:chgData name="Francisco Valentin Ramirez Cuevas" userId="e79bf063-6348-4b44-8f45-581164b14c81" providerId="ADAL" clId="{06EF89F9-31FE-4B06-9C6C-D333B4A2EE4F}" dt="2022-10-16T20:05:00.679" v="624" actId="14100"/>
          <ac:picMkLst>
            <pc:docMk/>
            <pc:sldMk cId="3214222777" sldId="267"/>
            <ac:picMk id="7" creationId="{3D092C9D-019C-9AF3-E686-EBDA5C9A21D2}"/>
          </ac:picMkLst>
        </pc:picChg>
        <pc:picChg chg="add del">
          <ac:chgData name="Francisco Valentin Ramirez Cuevas" userId="e79bf063-6348-4b44-8f45-581164b14c81" providerId="ADAL" clId="{06EF89F9-31FE-4B06-9C6C-D333B4A2EE4F}" dt="2022-10-16T20:05:05.297" v="626" actId="21"/>
          <ac:picMkLst>
            <pc:docMk/>
            <pc:sldMk cId="3214222777" sldId="267"/>
            <ac:picMk id="9" creationId="{8C479C3F-B061-B9E0-88C3-6EA0E4F53F5A}"/>
          </ac:picMkLst>
        </pc:picChg>
        <pc:picChg chg="add mod">
          <ac:chgData name="Francisco Valentin Ramirez Cuevas" userId="e79bf063-6348-4b44-8f45-581164b14c81" providerId="ADAL" clId="{06EF89F9-31FE-4B06-9C6C-D333B4A2EE4F}" dt="2022-10-16T20:05:20.458" v="633" actId="1076"/>
          <ac:picMkLst>
            <pc:docMk/>
            <pc:sldMk cId="3214222777" sldId="267"/>
            <ac:picMk id="10" creationId="{07578D7B-704C-1398-B05E-C497C8047697}"/>
          </ac:picMkLst>
        </pc:picChg>
        <pc:picChg chg="del">
          <ac:chgData name="Francisco Valentin Ramirez Cuevas" userId="e79bf063-6348-4b44-8f45-581164b14c81" providerId="ADAL" clId="{06EF89F9-31FE-4B06-9C6C-D333B4A2EE4F}" dt="2022-10-16T20:01:31.565" v="603" actId="478"/>
          <ac:picMkLst>
            <pc:docMk/>
            <pc:sldMk cId="3214222777" sldId="267"/>
            <ac:picMk id="19" creationId="{7EB6B1E6-A8A8-7E2A-49DE-6B61A7B782CD}"/>
          </ac:picMkLst>
        </pc:picChg>
      </pc:sldChg>
      <pc:sldChg chg="modSp add mod">
        <pc:chgData name="Francisco Valentin Ramirez Cuevas" userId="e79bf063-6348-4b44-8f45-581164b14c81" providerId="ADAL" clId="{06EF89F9-31FE-4B06-9C6C-D333B4A2EE4F}" dt="2022-10-16T20:26:56.124" v="703" actId="6549"/>
        <pc:sldMkLst>
          <pc:docMk/>
          <pc:sldMk cId="4106497120" sldId="268"/>
        </pc:sldMkLst>
        <pc:spChg chg="mod">
          <ac:chgData name="Francisco Valentin Ramirez Cuevas" userId="e79bf063-6348-4b44-8f45-581164b14c81" providerId="ADAL" clId="{06EF89F9-31FE-4B06-9C6C-D333B4A2EE4F}" dt="2022-10-16T20:26:56.124" v="703" actId="6549"/>
          <ac:spMkLst>
            <pc:docMk/>
            <pc:sldMk cId="4106497120" sldId="268"/>
            <ac:spMk id="17" creationId="{7DEB1806-54E6-9790-C840-304D463CFE7A}"/>
          </ac:spMkLst>
        </pc:spChg>
      </pc:sldChg>
      <pc:sldChg chg="addSp delSp modSp add mod">
        <pc:chgData name="Francisco Valentin Ramirez Cuevas" userId="e79bf063-6348-4b44-8f45-581164b14c81" providerId="ADAL" clId="{06EF89F9-31FE-4B06-9C6C-D333B4A2EE4F}" dt="2022-10-16T20:32:21.299" v="735" actId="20577"/>
        <pc:sldMkLst>
          <pc:docMk/>
          <pc:sldMk cId="219608291" sldId="269"/>
        </pc:sldMkLst>
        <pc:spChg chg="mod">
          <ac:chgData name="Francisco Valentin Ramirez Cuevas" userId="e79bf063-6348-4b44-8f45-581164b14c81" providerId="ADAL" clId="{06EF89F9-31FE-4B06-9C6C-D333B4A2EE4F}" dt="2022-10-16T20:32:21.299" v="735" actId="20577"/>
          <ac:spMkLst>
            <pc:docMk/>
            <pc:sldMk cId="219608291" sldId="269"/>
            <ac:spMk id="17" creationId="{7DEB1806-54E6-9790-C840-304D463CFE7A}"/>
          </ac:spMkLst>
        </pc:spChg>
        <pc:picChg chg="add del">
          <ac:chgData name="Francisco Valentin Ramirez Cuevas" userId="e79bf063-6348-4b44-8f45-581164b14c81" providerId="ADAL" clId="{06EF89F9-31FE-4B06-9C6C-D333B4A2EE4F}" dt="2022-10-16T20:30:28.802" v="708" actId="22"/>
          <ac:picMkLst>
            <pc:docMk/>
            <pc:sldMk cId="219608291" sldId="269"/>
            <ac:picMk id="4" creationId="{634D10CD-6C8A-5A26-2086-1FD538194502}"/>
          </ac:picMkLst>
        </pc:picChg>
        <pc:picChg chg="add mod">
          <ac:chgData name="Francisco Valentin Ramirez Cuevas" userId="e79bf063-6348-4b44-8f45-581164b14c81" providerId="ADAL" clId="{06EF89F9-31FE-4B06-9C6C-D333B4A2EE4F}" dt="2022-10-16T20:30:34.440" v="711" actId="1076"/>
          <ac:picMkLst>
            <pc:docMk/>
            <pc:sldMk cId="219608291" sldId="269"/>
            <ac:picMk id="6" creationId="{E90F72A8-3451-96A7-B77E-441E9FD19DD3}"/>
          </ac:picMkLst>
        </pc:picChg>
        <pc:picChg chg="del">
          <ac:chgData name="Francisco Valentin Ramirez Cuevas" userId="e79bf063-6348-4b44-8f45-581164b14c81" providerId="ADAL" clId="{06EF89F9-31FE-4B06-9C6C-D333B4A2EE4F}" dt="2022-10-16T20:30:22.616" v="706" actId="478"/>
          <ac:picMkLst>
            <pc:docMk/>
            <pc:sldMk cId="219608291" sldId="269"/>
            <ac:picMk id="7" creationId="{3D092C9D-019C-9AF3-E686-EBDA5C9A21D2}"/>
          </ac:picMkLst>
        </pc:picChg>
        <pc:picChg chg="del">
          <ac:chgData name="Francisco Valentin Ramirez Cuevas" userId="e79bf063-6348-4b44-8f45-581164b14c81" providerId="ADAL" clId="{06EF89F9-31FE-4B06-9C6C-D333B4A2EE4F}" dt="2022-10-16T20:30:22.178" v="705" actId="478"/>
          <ac:picMkLst>
            <pc:docMk/>
            <pc:sldMk cId="219608291" sldId="269"/>
            <ac:picMk id="10" creationId="{07578D7B-704C-1398-B05E-C497C8047697}"/>
          </ac:picMkLst>
        </pc:picChg>
      </pc:sldChg>
      <pc:sldChg chg="addSp delSp modSp add mod">
        <pc:chgData name="Francisco Valentin Ramirez Cuevas" userId="e79bf063-6348-4b44-8f45-581164b14c81" providerId="ADAL" clId="{06EF89F9-31FE-4B06-9C6C-D333B4A2EE4F}" dt="2022-10-17T00:27:13.846" v="908" actId="1076"/>
        <pc:sldMkLst>
          <pc:docMk/>
          <pc:sldMk cId="1048734286" sldId="270"/>
        </pc:sldMkLst>
        <pc:spChg chg="del">
          <ac:chgData name="Francisco Valentin Ramirez Cuevas" userId="e79bf063-6348-4b44-8f45-581164b14c81" providerId="ADAL" clId="{06EF89F9-31FE-4B06-9C6C-D333B4A2EE4F}" dt="2022-10-16T21:09:24.228" v="737" actId="478"/>
          <ac:spMkLst>
            <pc:docMk/>
            <pc:sldMk cId="1048734286" sldId="270"/>
            <ac:spMk id="17" creationId="{7DEB1806-54E6-9790-C840-304D463CFE7A}"/>
          </ac:spMkLst>
        </pc:spChg>
        <pc:picChg chg="del">
          <ac:chgData name="Francisco Valentin Ramirez Cuevas" userId="e79bf063-6348-4b44-8f45-581164b14c81" providerId="ADAL" clId="{06EF89F9-31FE-4B06-9C6C-D333B4A2EE4F}" dt="2022-10-16T21:09:24.228" v="737" actId="478"/>
          <ac:picMkLst>
            <pc:docMk/>
            <pc:sldMk cId="1048734286" sldId="270"/>
            <ac:picMk id="3" creationId="{1FE956D1-B718-DB5D-CFF2-CCE1A84CCBB4}"/>
          </ac:picMkLst>
        </pc:picChg>
        <pc:picChg chg="add mod">
          <ac:chgData name="Francisco Valentin Ramirez Cuevas" userId="e79bf063-6348-4b44-8f45-581164b14c81" providerId="ADAL" clId="{06EF89F9-31FE-4B06-9C6C-D333B4A2EE4F}" dt="2022-10-16T21:09:35.306" v="743" actId="1076"/>
          <ac:picMkLst>
            <pc:docMk/>
            <pc:sldMk cId="1048734286" sldId="270"/>
            <ac:picMk id="4" creationId="{4F7545D5-03AE-E985-3FAC-B19F57723FC2}"/>
          </ac:picMkLst>
        </pc:picChg>
        <pc:picChg chg="del">
          <ac:chgData name="Francisco Valentin Ramirez Cuevas" userId="e79bf063-6348-4b44-8f45-581164b14c81" providerId="ADAL" clId="{06EF89F9-31FE-4B06-9C6C-D333B4A2EE4F}" dt="2022-10-16T21:09:24.228" v="737" actId="478"/>
          <ac:picMkLst>
            <pc:docMk/>
            <pc:sldMk cId="1048734286" sldId="270"/>
            <ac:picMk id="6" creationId="{E90F72A8-3451-96A7-B77E-441E9FD19DD3}"/>
          </ac:picMkLst>
        </pc:picChg>
        <pc:picChg chg="add mod">
          <ac:chgData name="Francisco Valentin Ramirez Cuevas" userId="e79bf063-6348-4b44-8f45-581164b14c81" providerId="ADAL" clId="{06EF89F9-31FE-4B06-9C6C-D333B4A2EE4F}" dt="2022-10-17T00:17:51.524" v="746" actId="14100"/>
          <ac:picMkLst>
            <pc:docMk/>
            <pc:sldMk cId="1048734286" sldId="270"/>
            <ac:picMk id="7" creationId="{73F2AC5F-5199-D449-61B4-3D9001B00854}"/>
          </ac:picMkLst>
        </pc:picChg>
        <pc:picChg chg="add del">
          <ac:chgData name="Francisco Valentin Ramirez Cuevas" userId="e79bf063-6348-4b44-8f45-581164b14c81" providerId="ADAL" clId="{06EF89F9-31FE-4B06-9C6C-D333B4A2EE4F}" dt="2022-10-17T00:17:59.613" v="748" actId="21"/>
          <ac:picMkLst>
            <pc:docMk/>
            <pc:sldMk cId="1048734286" sldId="270"/>
            <ac:picMk id="9" creationId="{C57C278D-B556-59EE-A18C-53C14E883479}"/>
          </ac:picMkLst>
        </pc:picChg>
        <pc:picChg chg="add mod">
          <ac:chgData name="Francisco Valentin Ramirez Cuevas" userId="e79bf063-6348-4b44-8f45-581164b14c81" providerId="ADAL" clId="{06EF89F9-31FE-4B06-9C6C-D333B4A2EE4F}" dt="2022-10-17T00:26:41.465" v="896" actId="1076"/>
          <ac:picMkLst>
            <pc:docMk/>
            <pc:sldMk cId="1048734286" sldId="270"/>
            <ac:picMk id="10" creationId="{D17FF267-9EFD-2611-E2CD-75933389632B}"/>
          </ac:picMkLst>
        </pc:picChg>
        <pc:picChg chg="add mod">
          <ac:chgData name="Francisco Valentin Ramirez Cuevas" userId="e79bf063-6348-4b44-8f45-581164b14c81" providerId="ADAL" clId="{06EF89F9-31FE-4B06-9C6C-D333B4A2EE4F}" dt="2022-10-17T00:27:00.008" v="904" actId="14100"/>
          <ac:picMkLst>
            <pc:docMk/>
            <pc:sldMk cId="1048734286" sldId="270"/>
            <ac:picMk id="12" creationId="{E6F3A47D-53A6-2B5E-026F-33C1A579DF5F}"/>
          </ac:picMkLst>
        </pc:picChg>
        <pc:picChg chg="add mod">
          <ac:chgData name="Francisco Valentin Ramirez Cuevas" userId="e79bf063-6348-4b44-8f45-581164b14c81" providerId="ADAL" clId="{06EF89F9-31FE-4B06-9C6C-D333B4A2EE4F}" dt="2022-10-17T00:26:43.840" v="898" actId="1076"/>
          <ac:picMkLst>
            <pc:docMk/>
            <pc:sldMk cId="1048734286" sldId="270"/>
            <ac:picMk id="14" creationId="{A14E6282-C99F-D45E-9A7E-E22F16C183C3}"/>
          </ac:picMkLst>
        </pc:picChg>
        <pc:picChg chg="add mod">
          <ac:chgData name="Francisco Valentin Ramirez Cuevas" userId="e79bf063-6348-4b44-8f45-581164b14c81" providerId="ADAL" clId="{06EF89F9-31FE-4B06-9C6C-D333B4A2EE4F}" dt="2022-10-17T00:26:56.739" v="903" actId="1076"/>
          <ac:picMkLst>
            <pc:docMk/>
            <pc:sldMk cId="1048734286" sldId="270"/>
            <ac:picMk id="16" creationId="{98BE9021-0F93-37E2-CDED-F4119EDFDCB7}"/>
          </ac:picMkLst>
        </pc:picChg>
        <pc:picChg chg="add mod">
          <ac:chgData name="Francisco Valentin Ramirez Cuevas" userId="e79bf063-6348-4b44-8f45-581164b14c81" providerId="ADAL" clId="{06EF89F9-31FE-4B06-9C6C-D333B4A2EE4F}" dt="2022-10-17T00:26:55.348" v="902" actId="1076"/>
          <ac:picMkLst>
            <pc:docMk/>
            <pc:sldMk cId="1048734286" sldId="270"/>
            <ac:picMk id="18" creationId="{A991CE2E-AA3A-00D7-97CD-C64285DDA3F4}"/>
          </ac:picMkLst>
        </pc:picChg>
        <pc:picChg chg="add mod">
          <ac:chgData name="Francisco Valentin Ramirez Cuevas" userId="e79bf063-6348-4b44-8f45-581164b14c81" providerId="ADAL" clId="{06EF89F9-31FE-4B06-9C6C-D333B4A2EE4F}" dt="2022-10-17T00:27:13.846" v="908" actId="1076"/>
          <ac:picMkLst>
            <pc:docMk/>
            <pc:sldMk cId="1048734286" sldId="270"/>
            <ac:picMk id="19" creationId="{3437C4A4-C914-F2F1-EB99-4CC3B745A378}"/>
          </ac:picMkLst>
        </pc:picChg>
      </pc:sldChg>
      <pc:sldChg chg="addSp delSp modSp add mod">
        <pc:chgData name="Francisco Valentin Ramirez Cuevas" userId="e79bf063-6348-4b44-8f45-581164b14c81" providerId="ADAL" clId="{06EF89F9-31FE-4B06-9C6C-D333B4A2EE4F}" dt="2022-10-17T00:22:05.349" v="813"/>
        <pc:sldMkLst>
          <pc:docMk/>
          <pc:sldMk cId="3793883247" sldId="272"/>
        </pc:sldMkLst>
        <pc:picChg chg="add mod">
          <ac:chgData name="Francisco Valentin Ramirez Cuevas" userId="e79bf063-6348-4b44-8f45-581164b14c81" providerId="ADAL" clId="{06EF89F9-31FE-4B06-9C6C-D333B4A2EE4F}" dt="2022-10-17T00:20:53.102" v="798" actId="14100"/>
          <ac:picMkLst>
            <pc:docMk/>
            <pc:sldMk cId="3793883247" sldId="272"/>
            <ac:picMk id="3" creationId="{C679D510-02DA-9CB6-BCC9-F064A4466E0B}"/>
          </ac:picMkLst>
        </pc:picChg>
        <pc:picChg chg="add del">
          <ac:chgData name="Francisco Valentin Ramirez Cuevas" userId="e79bf063-6348-4b44-8f45-581164b14c81" providerId="ADAL" clId="{06EF89F9-31FE-4B06-9C6C-D333B4A2EE4F}" dt="2022-10-17T00:21:13.505" v="800" actId="21"/>
          <ac:picMkLst>
            <pc:docMk/>
            <pc:sldMk cId="3793883247" sldId="272"/>
            <ac:picMk id="6" creationId="{A042AABB-8F3F-3F93-F288-D5CF89A6A5A7}"/>
          </ac:picMkLst>
        </pc:picChg>
        <pc:picChg chg="del">
          <ac:chgData name="Francisco Valentin Ramirez Cuevas" userId="e79bf063-6348-4b44-8f45-581164b14c81" providerId="ADAL" clId="{06EF89F9-31FE-4B06-9C6C-D333B4A2EE4F}" dt="2022-10-17T00:20:36.902" v="794" actId="21"/>
          <ac:picMkLst>
            <pc:docMk/>
            <pc:sldMk cId="3793883247" sldId="272"/>
            <ac:picMk id="7" creationId="{73F2AC5F-5199-D449-61B4-3D9001B00854}"/>
          </ac:picMkLst>
        </pc:picChg>
        <pc:picChg chg="del">
          <ac:chgData name="Francisco Valentin Ramirez Cuevas" userId="e79bf063-6348-4b44-8f45-581164b14c81" providerId="ADAL" clId="{06EF89F9-31FE-4B06-9C6C-D333B4A2EE4F}" dt="2022-10-17T00:20:36.902" v="794" actId="21"/>
          <ac:picMkLst>
            <pc:docMk/>
            <pc:sldMk cId="3793883247" sldId="272"/>
            <ac:picMk id="8" creationId="{C55B76AD-3279-FAB2-6B7A-A3CD16C9792F}"/>
          </ac:picMkLst>
        </pc:picChg>
        <pc:picChg chg="add mod">
          <ac:chgData name="Francisco Valentin Ramirez Cuevas" userId="e79bf063-6348-4b44-8f45-581164b14c81" providerId="ADAL" clId="{06EF89F9-31FE-4B06-9C6C-D333B4A2EE4F}" dt="2022-10-17T00:21:21.700" v="806" actId="1076"/>
          <ac:picMkLst>
            <pc:docMk/>
            <pc:sldMk cId="3793883247" sldId="272"/>
            <ac:picMk id="9" creationId="{553DE09F-C068-C138-EF95-C1EDCBCE17BA}"/>
          </ac:picMkLst>
        </pc:picChg>
        <pc:picChg chg="del">
          <ac:chgData name="Francisco Valentin Ramirez Cuevas" userId="e79bf063-6348-4b44-8f45-581164b14c81" providerId="ADAL" clId="{06EF89F9-31FE-4B06-9C6C-D333B4A2EE4F}" dt="2022-10-17T00:20:36.902" v="794" actId="21"/>
          <ac:picMkLst>
            <pc:docMk/>
            <pc:sldMk cId="3793883247" sldId="272"/>
            <ac:picMk id="11" creationId="{64D18C8B-F32D-AEDB-70D3-7715F1D8D633}"/>
          </ac:picMkLst>
        </pc:picChg>
        <pc:picChg chg="add del">
          <ac:chgData name="Francisco Valentin Ramirez Cuevas" userId="e79bf063-6348-4b44-8f45-581164b14c81" providerId="ADAL" clId="{06EF89F9-31FE-4B06-9C6C-D333B4A2EE4F}" dt="2022-10-17T00:21:31.327" v="808" actId="21"/>
          <ac:picMkLst>
            <pc:docMk/>
            <pc:sldMk cId="3793883247" sldId="272"/>
            <ac:picMk id="12" creationId="{9C0E3599-C693-6D5A-728C-ADB64345363C}"/>
          </ac:picMkLst>
        </pc:picChg>
        <pc:picChg chg="add mod">
          <ac:chgData name="Francisco Valentin Ramirez Cuevas" userId="e79bf063-6348-4b44-8f45-581164b14c81" providerId="ADAL" clId="{06EF89F9-31FE-4B06-9C6C-D333B4A2EE4F}" dt="2022-10-17T00:21:36.973" v="811" actId="1076"/>
          <ac:picMkLst>
            <pc:docMk/>
            <pc:sldMk cId="3793883247" sldId="272"/>
            <ac:picMk id="13" creationId="{9EF08567-D16C-CCC6-D83A-78132A7C275F}"/>
          </ac:picMkLst>
        </pc:picChg>
        <pc:picChg chg="add del mod">
          <ac:chgData name="Francisco Valentin Ramirez Cuevas" userId="e79bf063-6348-4b44-8f45-581164b14c81" providerId="ADAL" clId="{06EF89F9-31FE-4B06-9C6C-D333B4A2EE4F}" dt="2022-10-17T00:22:05.349" v="813"/>
          <ac:picMkLst>
            <pc:docMk/>
            <pc:sldMk cId="3793883247" sldId="272"/>
            <ac:picMk id="14" creationId="{D00DC8D7-D2F3-DA25-DC6E-4D5947B84DD2}"/>
          </ac:picMkLst>
        </pc:picChg>
      </pc:sldChg>
      <pc:sldChg chg="addSp delSp modSp add mod ord">
        <pc:chgData name="Francisco Valentin Ramirez Cuevas" userId="e79bf063-6348-4b44-8f45-581164b14c81" providerId="ADAL" clId="{06EF89F9-31FE-4B06-9C6C-D333B4A2EE4F}" dt="2022-10-17T00:30:33.076" v="933" actId="1076"/>
        <pc:sldMkLst>
          <pc:docMk/>
          <pc:sldMk cId="4139803140" sldId="273"/>
        </pc:sldMkLst>
        <pc:spChg chg="add del mod">
          <ac:chgData name="Francisco Valentin Ramirez Cuevas" userId="e79bf063-6348-4b44-8f45-581164b14c81" providerId="ADAL" clId="{06EF89F9-31FE-4B06-9C6C-D333B4A2EE4F}" dt="2022-10-17T00:25:12.373" v="873" actId="478"/>
          <ac:spMkLst>
            <pc:docMk/>
            <pc:sldMk cId="4139803140" sldId="273"/>
            <ac:spMk id="19" creationId="{411A1036-0EFA-B4D6-830A-3DB9DA4F7586}"/>
          </ac:spMkLst>
        </pc:spChg>
        <pc:spChg chg="add mod">
          <ac:chgData name="Francisco Valentin Ramirez Cuevas" userId="e79bf063-6348-4b44-8f45-581164b14c81" providerId="ADAL" clId="{06EF89F9-31FE-4B06-9C6C-D333B4A2EE4F}" dt="2022-10-17T00:28:28.682" v="927" actId="14100"/>
          <ac:spMkLst>
            <pc:docMk/>
            <pc:sldMk cId="4139803140" sldId="273"/>
            <ac:spMk id="26" creationId="{EF0EB996-1A85-92EC-73C4-2C6C3E73DEC3}"/>
          </ac:spMkLst>
        </pc:spChg>
        <pc:picChg chg="del">
          <ac:chgData name="Francisco Valentin Ramirez Cuevas" userId="e79bf063-6348-4b44-8f45-581164b14c81" providerId="ADAL" clId="{06EF89F9-31FE-4B06-9C6C-D333B4A2EE4F}" dt="2022-10-17T00:22:10.194" v="815" actId="478"/>
          <ac:picMkLst>
            <pc:docMk/>
            <pc:sldMk cId="4139803140" sldId="273"/>
            <ac:picMk id="3" creationId="{C679D510-02DA-9CB6-BCC9-F064A4466E0B}"/>
          </ac:picMkLst>
        </pc:picChg>
        <pc:picChg chg="add del">
          <ac:chgData name="Francisco Valentin Ramirez Cuevas" userId="e79bf063-6348-4b44-8f45-581164b14c81" providerId="ADAL" clId="{06EF89F9-31FE-4B06-9C6C-D333B4A2EE4F}" dt="2022-10-17T00:22:23.160" v="817" actId="21"/>
          <ac:picMkLst>
            <pc:docMk/>
            <pc:sldMk cId="4139803140" sldId="273"/>
            <ac:picMk id="5" creationId="{AF1401BB-F9DF-CAFC-11DA-B8B45748BE70}"/>
          </ac:picMkLst>
        </pc:picChg>
        <pc:picChg chg="add del mod">
          <ac:chgData name="Francisco Valentin Ramirez Cuevas" userId="e79bf063-6348-4b44-8f45-581164b14c81" providerId="ADAL" clId="{06EF89F9-31FE-4B06-9C6C-D333B4A2EE4F}" dt="2022-10-17T00:25:12.373" v="873" actId="478"/>
          <ac:picMkLst>
            <pc:docMk/>
            <pc:sldMk cId="4139803140" sldId="273"/>
            <ac:picMk id="6" creationId="{5B98DB7E-3070-114A-39AE-3A0603E17CB5}"/>
          </ac:picMkLst>
        </pc:picChg>
        <pc:picChg chg="add del">
          <ac:chgData name="Francisco Valentin Ramirez Cuevas" userId="e79bf063-6348-4b44-8f45-581164b14c81" providerId="ADAL" clId="{06EF89F9-31FE-4B06-9C6C-D333B4A2EE4F}" dt="2022-10-17T00:23:00.094" v="835" actId="21"/>
          <ac:picMkLst>
            <pc:docMk/>
            <pc:sldMk cId="4139803140" sldId="273"/>
            <ac:picMk id="8" creationId="{FB87AAB4-C1BB-646A-9265-411101CA4302}"/>
          </ac:picMkLst>
        </pc:picChg>
        <pc:picChg chg="del">
          <ac:chgData name="Francisco Valentin Ramirez Cuevas" userId="e79bf063-6348-4b44-8f45-581164b14c81" providerId="ADAL" clId="{06EF89F9-31FE-4B06-9C6C-D333B4A2EE4F}" dt="2022-10-17T00:22:10.194" v="815" actId="478"/>
          <ac:picMkLst>
            <pc:docMk/>
            <pc:sldMk cId="4139803140" sldId="273"/>
            <ac:picMk id="9" creationId="{553DE09F-C068-C138-EF95-C1EDCBCE17BA}"/>
          </ac:picMkLst>
        </pc:picChg>
        <pc:picChg chg="add del mod">
          <ac:chgData name="Francisco Valentin Ramirez Cuevas" userId="e79bf063-6348-4b44-8f45-581164b14c81" providerId="ADAL" clId="{06EF89F9-31FE-4B06-9C6C-D333B4A2EE4F}" dt="2022-10-17T00:25:12.373" v="873" actId="478"/>
          <ac:picMkLst>
            <pc:docMk/>
            <pc:sldMk cId="4139803140" sldId="273"/>
            <ac:picMk id="10" creationId="{64DC578F-1A5E-EA97-F632-6D00503CE22D}"/>
          </ac:picMkLst>
        </pc:picChg>
        <pc:picChg chg="add del">
          <ac:chgData name="Francisco Valentin Ramirez Cuevas" userId="e79bf063-6348-4b44-8f45-581164b14c81" providerId="ADAL" clId="{06EF89F9-31FE-4B06-9C6C-D333B4A2EE4F}" dt="2022-10-17T00:23:25.231" v="841" actId="21"/>
          <ac:picMkLst>
            <pc:docMk/>
            <pc:sldMk cId="4139803140" sldId="273"/>
            <ac:picMk id="12" creationId="{5F58E9EC-B790-0ED5-01A3-9CB6D8A76AD0}"/>
          </ac:picMkLst>
        </pc:picChg>
        <pc:picChg chg="del">
          <ac:chgData name="Francisco Valentin Ramirez Cuevas" userId="e79bf063-6348-4b44-8f45-581164b14c81" providerId="ADAL" clId="{06EF89F9-31FE-4B06-9C6C-D333B4A2EE4F}" dt="2022-10-17T00:22:10.194" v="815" actId="478"/>
          <ac:picMkLst>
            <pc:docMk/>
            <pc:sldMk cId="4139803140" sldId="273"/>
            <ac:picMk id="13" creationId="{9EF08567-D16C-CCC6-D83A-78132A7C275F}"/>
          </ac:picMkLst>
        </pc:picChg>
        <pc:picChg chg="add del mod">
          <ac:chgData name="Francisco Valentin Ramirez Cuevas" userId="e79bf063-6348-4b44-8f45-581164b14c81" providerId="ADAL" clId="{06EF89F9-31FE-4B06-9C6C-D333B4A2EE4F}" dt="2022-10-17T00:25:12.373" v="873" actId="478"/>
          <ac:picMkLst>
            <pc:docMk/>
            <pc:sldMk cId="4139803140" sldId="273"/>
            <ac:picMk id="14" creationId="{537A798E-06BB-EC75-117B-A21B6A6EA1BC}"/>
          </ac:picMkLst>
        </pc:picChg>
        <pc:picChg chg="add del">
          <ac:chgData name="Francisco Valentin Ramirez Cuevas" userId="e79bf063-6348-4b44-8f45-581164b14c81" providerId="ADAL" clId="{06EF89F9-31FE-4B06-9C6C-D333B4A2EE4F}" dt="2022-10-17T00:23:54.010" v="847" actId="21"/>
          <ac:picMkLst>
            <pc:docMk/>
            <pc:sldMk cId="4139803140" sldId="273"/>
            <ac:picMk id="16" creationId="{42C3E5E5-0CF9-30A5-8DAB-EFC21D2F76FF}"/>
          </ac:picMkLst>
        </pc:picChg>
        <pc:picChg chg="add del mod">
          <ac:chgData name="Francisco Valentin Ramirez Cuevas" userId="e79bf063-6348-4b44-8f45-581164b14c81" providerId="ADAL" clId="{06EF89F9-31FE-4B06-9C6C-D333B4A2EE4F}" dt="2022-10-17T00:25:12.373" v="873" actId="478"/>
          <ac:picMkLst>
            <pc:docMk/>
            <pc:sldMk cId="4139803140" sldId="273"/>
            <ac:picMk id="17" creationId="{3050B878-5EC7-FF41-51AA-1E9B9E61FF76}"/>
          </ac:picMkLst>
        </pc:picChg>
        <pc:picChg chg="add mod">
          <ac:chgData name="Francisco Valentin Ramirez Cuevas" userId="e79bf063-6348-4b44-8f45-581164b14c81" providerId="ADAL" clId="{06EF89F9-31FE-4B06-9C6C-D333B4A2EE4F}" dt="2022-10-17T00:25:32.727" v="881" actId="1076"/>
          <ac:picMkLst>
            <pc:docMk/>
            <pc:sldMk cId="4139803140" sldId="273"/>
            <ac:picMk id="21" creationId="{DD61E914-59F7-E5CB-DD6D-0030F91B0E01}"/>
          </ac:picMkLst>
        </pc:picChg>
        <pc:picChg chg="add mod">
          <ac:chgData name="Francisco Valentin Ramirez Cuevas" userId="e79bf063-6348-4b44-8f45-581164b14c81" providerId="ADAL" clId="{06EF89F9-31FE-4B06-9C6C-D333B4A2EE4F}" dt="2022-10-17T00:28:18.017" v="923" actId="14100"/>
          <ac:picMkLst>
            <pc:docMk/>
            <pc:sldMk cId="4139803140" sldId="273"/>
            <ac:picMk id="23" creationId="{206B176A-7A44-E500-E50D-32EAAB8D099D}"/>
          </ac:picMkLst>
        </pc:picChg>
        <pc:picChg chg="add mod">
          <ac:chgData name="Francisco Valentin Ramirez Cuevas" userId="e79bf063-6348-4b44-8f45-581164b14c81" providerId="ADAL" clId="{06EF89F9-31FE-4B06-9C6C-D333B4A2EE4F}" dt="2022-10-17T00:25:59.191" v="884" actId="571"/>
          <ac:picMkLst>
            <pc:docMk/>
            <pc:sldMk cId="4139803140" sldId="273"/>
            <ac:picMk id="24" creationId="{1F9E34B0-2403-69FA-DC8D-525919790762}"/>
          </ac:picMkLst>
        </pc:picChg>
        <pc:picChg chg="add mod">
          <ac:chgData name="Francisco Valentin Ramirez Cuevas" userId="e79bf063-6348-4b44-8f45-581164b14c81" providerId="ADAL" clId="{06EF89F9-31FE-4B06-9C6C-D333B4A2EE4F}" dt="2022-10-17T00:30:26.540" v="928" actId="1076"/>
          <ac:picMkLst>
            <pc:docMk/>
            <pc:sldMk cId="4139803140" sldId="273"/>
            <ac:picMk id="28" creationId="{86C0249E-EC01-C75A-E76B-93C9C0763A60}"/>
          </ac:picMkLst>
        </pc:picChg>
        <pc:picChg chg="add mod">
          <ac:chgData name="Francisco Valentin Ramirez Cuevas" userId="e79bf063-6348-4b44-8f45-581164b14c81" providerId="ADAL" clId="{06EF89F9-31FE-4B06-9C6C-D333B4A2EE4F}" dt="2022-10-17T00:30:33.076" v="933" actId="1076"/>
          <ac:picMkLst>
            <pc:docMk/>
            <pc:sldMk cId="4139803140" sldId="273"/>
            <ac:picMk id="30" creationId="{C059FFE5-7846-B14C-B5CC-BA13996CFA04}"/>
          </ac:picMkLst>
        </pc:picChg>
      </pc:sldChg>
      <pc:sldChg chg="add">
        <pc:chgData name="Francisco Valentin Ramirez Cuevas" userId="e79bf063-6348-4b44-8f45-581164b14c81" providerId="ADAL" clId="{06EF89F9-31FE-4B06-9C6C-D333B4A2EE4F}" dt="2022-10-17T00:25:03.994" v="872"/>
        <pc:sldMkLst>
          <pc:docMk/>
          <pc:sldMk cId="3699459636" sldId="274"/>
        </pc:sldMkLst>
      </pc:sldChg>
    </pc:docChg>
  </pc:docChgLst>
  <pc:docChgLst>
    <pc:chgData name="Francisco Valentin Ramirez Cuevas" userId="e79bf063-6348-4b44-8f45-581164b14c81" providerId="ADAL" clId="{0096F68A-F4DE-4132-8F52-FE196AD3E7DC}"/>
    <pc:docChg chg="modSld">
      <pc:chgData name="Francisco Valentin Ramirez Cuevas" userId="e79bf063-6348-4b44-8f45-581164b14c81" providerId="ADAL" clId="{0096F68A-F4DE-4132-8F52-FE196AD3E7DC}" dt="2022-10-07T01:59:22.258" v="0" actId="732"/>
      <pc:docMkLst>
        <pc:docMk/>
      </pc:docMkLst>
    </pc:docChg>
  </pc:docChgLst>
  <pc:docChgLst>
    <pc:chgData name="Francisco Valentin Ramirez Cuevas" userId="e79bf063-6348-4b44-8f45-581164b14c81" providerId="ADAL" clId="{44A8815E-4F2E-4936-B40F-51A0C8D0D56A}"/>
    <pc:docChg chg="undo custSel delSld modSld">
      <pc:chgData name="Francisco Valentin Ramirez Cuevas" userId="e79bf063-6348-4b44-8f45-581164b14c81" providerId="ADAL" clId="{44A8815E-4F2E-4936-B40F-51A0C8D0D56A}" dt="2022-10-18T01:38:47.126" v="6" actId="47"/>
      <pc:docMkLst>
        <pc:docMk/>
      </pc:docMkLst>
      <pc:sldChg chg="addSp delSp modSp">
        <pc:chgData name="Francisco Valentin Ramirez Cuevas" userId="e79bf063-6348-4b44-8f45-581164b14c81" providerId="ADAL" clId="{44A8815E-4F2E-4936-B40F-51A0C8D0D56A}" dt="2022-10-18T01:26:15.719" v="1"/>
        <pc:sldMkLst>
          <pc:docMk/>
          <pc:sldMk cId="826405037" sldId="263"/>
        </pc:sldMkLst>
        <pc:picChg chg="add del mod">
          <ac:chgData name="Francisco Valentin Ramirez Cuevas" userId="e79bf063-6348-4b44-8f45-581164b14c81" providerId="ADAL" clId="{44A8815E-4F2E-4936-B40F-51A0C8D0D56A}" dt="2022-10-18T01:26:15.719" v="1"/>
          <ac:picMkLst>
            <pc:docMk/>
            <pc:sldMk cId="826405037" sldId="263"/>
            <ac:picMk id="2" creationId="{5DF5F903-DAE5-F8D5-CE49-452556A099E0}"/>
          </ac:picMkLst>
        </pc:picChg>
      </pc:sldChg>
      <pc:sldChg chg="addSp delSp mod">
        <pc:chgData name="Francisco Valentin Ramirez Cuevas" userId="e79bf063-6348-4b44-8f45-581164b14c81" providerId="ADAL" clId="{44A8815E-4F2E-4936-B40F-51A0C8D0D56A}" dt="2022-10-18T01:26:23.329" v="3" actId="21"/>
        <pc:sldMkLst>
          <pc:docMk/>
          <pc:sldMk cId="859166766" sldId="266"/>
        </pc:sldMkLst>
        <pc:picChg chg="add del">
          <ac:chgData name="Francisco Valentin Ramirez Cuevas" userId="e79bf063-6348-4b44-8f45-581164b14c81" providerId="ADAL" clId="{44A8815E-4F2E-4936-B40F-51A0C8D0D56A}" dt="2022-10-18T01:26:23.329" v="3" actId="21"/>
          <ac:picMkLst>
            <pc:docMk/>
            <pc:sldMk cId="859166766" sldId="266"/>
            <ac:picMk id="5" creationId="{2BF079B1-073D-3B05-3651-5C76DA44E266}"/>
          </ac:picMkLst>
        </pc:picChg>
      </pc:sldChg>
      <pc:sldChg chg="modSp mod">
        <pc:chgData name="Francisco Valentin Ramirez Cuevas" userId="e79bf063-6348-4b44-8f45-581164b14c81" providerId="ADAL" clId="{44A8815E-4F2E-4936-B40F-51A0C8D0D56A}" dt="2022-10-18T01:35:37.104" v="5" actId="1076"/>
        <pc:sldMkLst>
          <pc:docMk/>
          <pc:sldMk cId="3214222777" sldId="267"/>
        </pc:sldMkLst>
        <pc:picChg chg="mod">
          <ac:chgData name="Francisco Valentin Ramirez Cuevas" userId="e79bf063-6348-4b44-8f45-581164b14c81" providerId="ADAL" clId="{44A8815E-4F2E-4936-B40F-51A0C8D0D56A}" dt="2022-10-18T01:35:37.104" v="5" actId="1076"/>
          <ac:picMkLst>
            <pc:docMk/>
            <pc:sldMk cId="3214222777" sldId="267"/>
            <ac:picMk id="10" creationId="{07578D7B-704C-1398-B05E-C497C8047697}"/>
          </ac:picMkLst>
        </pc:picChg>
      </pc:sldChg>
      <pc:sldChg chg="del">
        <pc:chgData name="Francisco Valentin Ramirez Cuevas" userId="e79bf063-6348-4b44-8f45-581164b14c81" providerId="ADAL" clId="{44A8815E-4F2E-4936-B40F-51A0C8D0D56A}" dt="2022-10-18T01:38:47.126" v="6" actId="47"/>
        <pc:sldMkLst>
          <pc:docMk/>
          <pc:sldMk cId="4038207095" sldId="275"/>
        </pc:sldMkLst>
      </pc:sldChg>
    </pc:docChg>
  </pc:docChgLst>
  <pc:docChgLst>
    <pc:chgData name="Francisco Valentin Ramirez Cuevas" userId="e79bf063-6348-4b44-8f45-581164b14c81" providerId="ADAL" clId="{496B2178-783D-4097-9974-FDAA7F18E969}"/>
    <pc:docChg chg="custSel delSld modSld">
      <pc:chgData name="Francisco Valentin Ramirez Cuevas" userId="e79bf063-6348-4b44-8f45-581164b14c81" providerId="ADAL" clId="{496B2178-783D-4097-9974-FDAA7F18E969}" dt="2022-11-01T23:53:52.142" v="2" actId="478"/>
      <pc:docMkLst>
        <pc:docMk/>
      </pc:docMkLst>
      <pc:sldChg chg="del">
        <pc:chgData name="Francisco Valentin Ramirez Cuevas" userId="e79bf063-6348-4b44-8f45-581164b14c81" providerId="ADAL" clId="{496B2178-783D-4097-9974-FDAA7F18E969}" dt="2022-11-01T23:53:47.119" v="0" actId="47"/>
        <pc:sldMkLst>
          <pc:docMk/>
          <pc:sldMk cId="1214361130" sldId="256"/>
        </pc:sldMkLst>
      </pc:sldChg>
      <pc:sldChg chg="del">
        <pc:chgData name="Francisco Valentin Ramirez Cuevas" userId="e79bf063-6348-4b44-8f45-581164b14c81" providerId="ADAL" clId="{496B2178-783D-4097-9974-FDAA7F18E969}" dt="2022-11-01T23:53:47.119" v="0" actId="47"/>
        <pc:sldMkLst>
          <pc:docMk/>
          <pc:sldMk cId="2774279996" sldId="257"/>
        </pc:sldMkLst>
      </pc:sldChg>
      <pc:sldChg chg="del">
        <pc:chgData name="Francisco Valentin Ramirez Cuevas" userId="e79bf063-6348-4b44-8f45-581164b14c81" providerId="ADAL" clId="{496B2178-783D-4097-9974-FDAA7F18E969}" dt="2022-11-01T23:53:47.119" v="0" actId="47"/>
        <pc:sldMkLst>
          <pc:docMk/>
          <pc:sldMk cId="1719511542" sldId="258"/>
        </pc:sldMkLst>
      </pc:sldChg>
      <pc:sldChg chg="del">
        <pc:chgData name="Francisco Valentin Ramirez Cuevas" userId="e79bf063-6348-4b44-8f45-581164b14c81" providerId="ADAL" clId="{496B2178-783D-4097-9974-FDAA7F18E969}" dt="2022-11-01T23:53:47.119" v="0" actId="47"/>
        <pc:sldMkLst>
          <pc:docMk/>
          <pc:sldMk cId="1138965455" sldId="259"/>
        </pc:sldMkLst>
      </pc:sldChg>
      <pc:sldChg chg="del">
        <pc:chgData name="Francisco Valentin Ramirez Cuevas" userId="e79bf063-6348-4b44-8f45-581164b14c81" providerId="ADAL" clId="{496B2178-783D-4097-9974-FDAA7F18E969}" dt="2022-11-01T23:53:47.119" v="0" actId="47"/>
        <pc:sldMkLst>
          <pc:docMk/>
          <pc:sldMk cId="2282140985" sldId="260"/>
        </pc:sldMkLst>
      </pc:sldChg>
      <pc:sldChg chg="del">
        <pc:chgData name="Francisco Valentin Ramirez Cuevas" userId="e79bf063-6348-4b44-8f45-581164b14c81" providerId="ADAL" clId="{496B2178-783D-4097-9974-FDAA7F18E969}" dt="2022-11-01T23:53:47.119" v="0" actId="47"/>
        <pc:sldMkLst>
          <pc:docMk/>
          <pc:sldMk cId="1666817585" sldId="261"/>
        </pc:sldMkLst>
      </pc:sldChg>
      <pc:sldChg chg="del">
        <pc:chgData name="Francisco Valentin Ramirez Cuevas" userId="e79bf063-6348-4b44-8f45-581164b14c81" providerId="ADAL" clId="{496B2178-783D-4097-9974-FDAA7F18E969}" dt="2022-11-01T23:53:47.119" v="0" actId="47"/>
        <pc:sldMkLst>
          <pc:docMk/>
          <pc:sldMk cId="247730110" sldId="262"/>
        </pc:sldMkLst>
      </pc:sldChg>
      <pc:sldChg chg="del">
        <pc:chgData name="Francisco Valentin Ramirez Cuevas" userId="e79bf063-6348-4b44-8f45-581164b14c81" providerId="ADAL" clId="{496B2178-783D-4097-9974-FDAA7F18E969}" dt="2022-11-01T23:53:47.119" v="0" actId="47"/>
        <pc:sldMkLst>
          <pc:docMk/>
          <pc:sldMk cId="826405037" sldId="263"/>
        </pc:sldMkLst>
      </pc:sldChg>
      <pc:sldChg chg="del">
        <pc:chgData name="Francisco Valentin Ramirez Cuevas" userId="e79bf063-6348-4b44-8f45-581164b14c81" providerId="ADAL" clId="{496B2178-783D-4097-9974-FDAA7F18E969}" dt="2022-11-01T23:53:47.119" v="0" actId="47"/>
        <pc:sldMkLst>
          <pc:docMk/>
          <pc:sldMk cId="2560674488" sldId="264"/>
        </pc:sldMkLst>
      </pc:sldChg>
      <pc:sldChg chg="del">
        <pc:chgData name="Francisco Valentin Ramirez Cuevas" userId="e79bf063-6348-4b44-8f45-581164b14c81" providerId="ADAL" clId="{496B2178-783D-4097-9974-FDAA7F18E969}" dt="2022-11-01T23:53:47.119" v="0" actId="47"/>
        <pc:sldMkLst>
          <pc:docMk/>
          <pc:sldMk cId="3764199708" sldId="265"/>
        </pc:sldMkLst>
      </pc:sldChg>
      <pc:sldChg chg="del">
        <pc:chgData name="Francisco Valentin Ramirez Cuevas" userId="e79bf063-6348-4b44-8f45-581164b14c81" providerId="ADAL" clId="{496B2178-783D-4097-9974-FDAA7F18E969}" dt="2022-11-01T23:53:47.119" v="0" actId="47"/>
        <pc:sldMkLst>
          <pc:docMk/>
          <pc:sldMk cId="859166766" sldId="266"/>
        </pc:sldMkLst>
      </pc:sldChg>
      <pc:sldChg chg="del">
        <pc:chgData name="Francisco Valentin Ramirez Cuevas" userId="e79bf063-6348-4b44-8f45-581164b14c81" providerId="ADAL" clId="{496B2178-783D-4097-9974-FDAA7F18E969}" dt="2022-11-01T23:53:47.119" v="0" actId="47"/>
        <pc:sldMkLst>
          <pc:docMk/>
          <pc:sldMk cId="3214222777" sldId="267"/>
        </pc:sldMkLst>
      </pc:sldChg>
      <pc:sldChg chg="del">
        <pc:chgData name="Francisco Valentin Ramirez Cuevas" userId="e79bf063-6348-4b44-8f45-581164b14c81" providerId="ADAL" clId="{496B2178-783D-4097-9974-FDAA7F18E969}" dt="2022-11-01T23:53:47.119" v="0" actId="47"/>
        <pc:sldMkLst>
          <pc:docMk/>
          <pc:sldMk cId="4106497120" sldId="268"/>
        </pc:sldMkLst>
      </pc:sldChg>
      <pc:sldChg chg="del">
        <pc:chgData name="Francisco Valentin Ramirez Cuevas" userId="e79bf063-6348-4b44-8f45-581164b14c81" providerId="ADAL" clId="{496B2178-783D-4097-9974-FDAA7F18E969}" dt="2022-11-01T23:53:47.119" v="0" actId="47"/>
        <pc:sldMkLst>
          <pc:docMk/>
          <pc:sldMk cId="219608291" sldId="269"/>
        </pc:sldMkLst>
      </pc:sldChg>
      <pc:sldChg chg="del">
        <pc:chgData name="Francisco Valentin Ramirez Cuevas" userId="e79bf063-6348-4b44-8f45-581164b14c81" providerId="ADAL" clId="{496B2178-783D-4097-9974-FDAA7F18E969}" dt="2022-11-01T23:53:47.119" v="0" actId="47"/>
        <pc:sldMkLst>
          <pc:docMk/>
          <pc:sldMk cId="1048734286" sldId="270"/>
        </pc:sldMkLst>
      </pc:sldChg>
      <pc:sldChg chg="del">
        <pc:chgData name="Francisco Valentin Ramirez Cuevas" userId="e79bf063-6348-4b44-8f45-581164b14c81" providerId="ADAL" clId="{496B2178-783D-4097-9974-FDAA7F18E969}" dt="2022-11-01T23:53:47.119" v="0" actId="47"/>
        <pc:sldMkLst>
          <pc:docMk/>
          <pc:sldMk cId="3793883247" sldId="272"/>
        </pc:sldMkLst>
      </pc:sldChg>
      <pc:sldChg chg="del">
        <pc:chgData name="Francisco Valentin Ramirez Cuevas" userId="e79bf063-6348-4b44-8f45-581164b14c81" providerId="ADAL" clId="{496B2178-783D-4097-9974-FDAA7F18E969}" dt="2022-11-01T23:53:47.119" v="0" actId="47"/>
        <pc:sldMkLst>
          <pc:docMk/>
          <pc:sldMk cId="4139803140" sldId="273"/>
        </pc:sldMkLst>
      </pc:sldChg>
      <pc:sldChg chg="del">
        <pc:chgData name="Francisco Valentin Ramirez Cuevas" userId="e79bf063-6348-4b44-8f45-581164b14c81" providerId="ADAL" clId="{496B2178-783D-4097-9974-FDAA7F18E969}" dt="2022-11-01T23:53:47.119" v="0" actId="47"/>
        <pc:sldMkLst>
          <pc:docMk/>
          <pc:sldMk cId="3699459636" sldId="274"/>
        </pc:sldMkLst>
      </pc:sldChg>
      <pc:sldChg chg="delSp modSp mod">
        <pc:chgData name="Francisco Valentin Ramirez Cuevas" userId="e79bf063-6348-4b44-8f45-581164b14c81" providerId="ADAL" clId="{496B2178-783D-4097-9974-FDAA7F18E969}" dt="2022-11-01T23:53:52.142" v="2" actId="478"/>
        <pc:sldMkLst>
          <pc:docMk/>
          <pc:sldMk cId="99504942" sldId="276"/>
        </pc:sldMkLst>
        <pc:picChg chg="del">
          <ac:chgData name="Francisco Valentin Ramirez Cuevas" userId="e79bf063-6348-4b44-8f45-581164b14c81" providerId="ADAL" clId="{496B2178-783D-4097-9974-FDAA7F18E969}" dt="2022-11-01T23:53:52.142" v="2" actId="478"/>
          <ac:picMkLst>
            <pc:docMk/>
            <pc:sldMk cId="99504942" sldId="276"/>
            <ac:picMk id="3" creationId="{693ACF5E-8D77-4B54-B26C-01F69618E9D0}"/>
          </ac:picMkLst>
        </pc:picChg>
        <pc:picChg chg="del">
          <ac:chgData name="Francisco Valentin Ramirez Cuevas" userId="e79bf063-6348-4b44-8f45-581164b14c81" providerId="ADAL" clId="{496B2178-783D-4097-9974-FDAA7F18E969}" dt="2022-11-01T23:53:52.142" v="2" actId="478"/>
          <ac:picMkLst>
            <pc:docMk/>
            <pc:sldMk cId="99504942" sldId="276"/>
            <ac:picMk id="6" creationId="{2B9FF138-E293-4C50-B8D6-DA6ADACF07DB}"/>
          </ac:picMkLst>
        </pc:picChg>
        <pc:picChg chg="del mod">
          <ac:chgData name="Francisco Valentin Ramirez Cuevas" userId="e79bf063-6348-4b44-8f45-581164b14c81" providerId="ADAL" clId="{496B2178-783D-4097-9974-FDAA7F18E969}" dt="2022-11-01T23:53:52.142" v="2" actId="478"/>
          <ac:picMkLst>
            <pc:docMk/>
            <pc:sldMk cId="99504942" sldId="276"/>
            <ac:picMk id="10" creationId="{B0F4AE21-7BFF-4278-B133-0AD9B4F12724}"/>
          </ac:picMkLst>
        </pc:picChg>
        <pc:picChg chg="del">
          <ac:chgData name="Francisco Valentin Ramirez Cuevas" userId="e79bf063-6348-4b44-8f45-581164b14c81" providerId="ADAL" clId="{496B2178-783D-4097-9974-FDAA7F18E969}" dt="2022-11-01T23:53:52.142" v="2" actId="478"/>
          <ac:picMkLst>
            <pc:docMk/>
            <pc:sldMk cId="99504942" sldId="276"/>
            <ac:picMk id="12" creationId="{0A67B78D-4CE9-466B-B0D6-78663CF5F55F}"/>
          </ac:picMkLst>
        </pc:picChg>
        <pc:picChg chg="del">
          <ac:chgData name="Francisco Valentin Ramirez Cuevas" userId="e79bf063-6348-4b44-8f45-581164b14c81" providerId="ADAL" clId="{496B2178-783D-4097-9974-FDAA7F18E969}" dt="2022-11-01T23:53:52.142" v="2" actId="478"/>
          <ac:picMkLst>
            <pc:docMk/>
            <pc:sldMk cId="99504942" sldId="276"/>
            <ac:picMk id="13" creationId="{C9B516DB-08B0-406D-95E8-E8A51D0A5886}"/>
          </ac:picMkLst>
        </pc:picChg>
      </pc:sldChg>
    </pc:docChg>
  </pc:docChgLst>
  <pc:docChgLst>
    <pc:chgData name="Francisco Valentin Ramirez Cuevas" userId="e79bf063-6348-4b44-8f45-581164b14c81" providerId="ADAL" clId="{A66B331D-A326-427C-BB91-48FE3940CBAE}"/>
    <pc:docChg chg="undo custSel addSld modSld">
      <pc:chgData name="Francisco Valentin Ramirez Cuevas" userId="e79bf063-6348-4b44-8f45-581164b14c81" providerId="ADAL" clId="{A66B331D-A326-427C-BB91-48FE3940CBAE}" dt="2022-10-12T17:48:07.853" v="241"/>
      <pc:docMkLst>
        <pc:docMk/>
      </pc:docMkLst>
    </pc:docChg>
  </pc:docChgLst>
  <pc:docChgLst>
    <pc:chgData name="Francisco Valentin Ramirez Cuevas" userId="e79bf063-6348-4b44-8f45-581164b14c81" providerId="ADAL" clId="{20E6FC11-1E2B-4845-806F-5E8CAB4F6788}"/>
    <pc:docChg chg="undo custSel addSld modSld">
      <pc:chgData name="Francisco Valentin Ramirez Cuevas" userId="e79bf063-6348-4b44-8f45-581164b14c81" providerId="ADAL" clId="{20E6FC11-1E2B-4845-806F-5E8CAB4F6788}" dt="2022-11-02T01:58:50.440" v="92" actId="1076"/>
      <pc:docMkLst>
        <pc:docMk/>
      </pc:docMkLst>
      <pc:sldChg chg="addSp delSp modSp mod">
        <pc:chgData name="Francisco Valentin Ramirez Cuevas" userId="e79bf063-6348-4b44-8f45-581164b14c81" providerId="ADAL" clId="{20E6FC11-1E2B-4845-806F-5E8CAB4F6788}" dt="2022-11-02T01:58:50.440" v="92" actId="1076"/>
        <pc:sldMkLst>
          <pc:docMk/>
          <pc:sldMk cId="99504942" sldId="276"/>
        </pc:sldMkLst>
        <pc:spChg chg="add del mod">
          <ac:chgData name="Francisco Valentin Ramirez Cuevas" userId="e79bf063-6348-4b44-8f45-581164b14c81" providerId="ADAL" clId="{20E6FC11-1E2B-4845-806F-5E8CAB4F6788}" dt="2022-11-02T01:52:58.025" v="30" actId="21"/>
          <ac:spMkLst>
            <pc:docMk/>
            <pc:sldMk cId="99504942" sldId="276"/>
            <ac:spMk id="6" creationId="{E0F75C0A-A7AA-DFC5-255B-36B92540E14D}"/>
          </ac:spMkLst>
        </pc:spChg>
        <pc:picChg chg="add del mod">
          <ac:chgData name="Francisco Valentin Ramirez Cuevas" userId="e79bf063-6348-4b44-8f45-581164b14c81" providerId="ADAL" clId="{20E6FC11-1E2B-4845-806F-5E8CAB4F6788}" dt="2022-11-01T23:56:12.289" v="3" actId="21"/>
          <ac:picMkLst>
            <pc:docMk/>
            <pc:sldMk cId="99504942" sldId="276"/>
            <ac:picMk id="3" creationId="{BCAECA7C-B9EB-7D1B-4E0F-A603D584D264}"/>
          </ac:picMkLst>
        </pc:picChg>
        <pc:picChg chg="add del mod">
          <ac:chgData name="Francisco Valentin Ramirez Cuevas" userId="e79bf063-6348-4b44-8f45-581164b14c81" providerId="ADAL" clId="{20E6FC11-1E2B-4845-806F-5E8CAB4F6788}" dt="2022-11-02T01:52:58.025" v="30" actId="21"/>
          <ac:picMkLst>
            <pc:docMk/>
            <pc:sldMk cId="99504942" sldId="276"/>
            <ac:picMk id="4" creationId="{2AA26852-0986-C6F2-2309-290BB9EB1264}"/>
          </ac:picMkLst>
        </pc:picChg>
        <pc:picChg chg="add del mod">
          <ac:chgData name="Francisco Valentin Ramirez Cuevas" userId="e79bf063-6348-4b44-8f45-581164b14c81" providerId="ADAL" clId="{20E6FC11-1E2B-4845-806F-5E8CAB4F6788}" dt="2022-11-02T01:58:18.318" v="88" actId="478"/>
          <ac:picMkLst>
            <pc:docMk/>
            <pc:sldMk cId="99504942" sldId="276"/>
            <ac:picMk id="8" creationId="{0360E70C-380B-20D2-7A0F-D88DB9B65F82}"/>
          </ac:picMkLst>
        </pc:picChg>
        <pc:picChg chg="add del mod">
          <ac:chgData name="Francisco Valentin Ramirez Cuevas" userId="e79bf063-6348-4b44-8f45-581164b14c81" providerId="ADAL" clId="{20E6FC11-1E2B-4845-806F-5E8CAB4F6788}" dt="2022-11-02T01:58:18.318" v="88" actId="478"/>
          <ac:picMkLst>
            <pc:docMk/>
            <pc:sldMk cId="99504942" sldId="276"/>
            <ac:picMk id="10" creationId="{86EAEF9D-39EA-A5FC-08F9-0B795190C649}"/>
          </ac:picMkLst>
        </pc:picChg>
        <pc:picChg chg="add del mod">
          <ac:chgData name="Francisco Valentin Ramirez Cuevas" userId="e79bf063-6348-4b44-8f45-581164b14c81" providerId="ADAL" clId="{20E6FC11-1E2B-4845-806F-5E8CAB4F6788}" dt="2022-11-02T01:58:18.318" v="88" actId="478"/>
          <ac:picMkLst>
            <pc:docMk/>
            <pc:sldMk cId="99504942" sldId="276"/>
            <ac:picMk id="12" creationId="{63D59827-F990-DD1F-B9EE-8566B4E8932C}"/>
          </ac:picMkLst>
        </pc:picChg>
        <pc:picChg chg="add del mod ord">
          <ac:chgData name="Francisco Valentin Ramirez Cuevas" userId="e79bf063-6348-4b44-8f45-581164b14c81" providerId="ADAL" clId="{20E6FC11-1E2B-4845-806F-5E8CAB4F6788}" dt="2022-11-02T01:58:18.318" v="88" actId="478"/>
          <ac:picMkLst>
            <pc:docMk/>
            <pc:sldMk cId="99504942" sldId="276"/>
            <ac:picMk id="14" creationId="{95A5E971-0C8B-7C42-98B2-375B51E43A3C}"/>
          </ac:picMkLst>
        </pc:picChg>
        <pc:picChg chg="add del mod">
          <ac:chgData name="Francisco Valentin Ramirez Cuevas" userId="e79bf063-6348-4b44-8f45-581164b14c81" providerId="ADAL" clId="{20E6FC11-1E2B-4845-806F-5E8CAB4F6788}" dt="2022-11-02T01:58:18.318" v="88" actId="478"/>
          <ac:picMkLst>
            <pc:docMk/>
            <pc:sldMk cId="99504942" sldId="276"/>
            <ac:picMk id="16" creationId="{ADE5F830-C562-E340-0368-FDB299DFAD78}"/>
          </ac:picMkLst>
        </pc:picChg>
        <pc:picChg chg="add del">
          <ac:chgData name="Francisco Valentin Ramirez Cuevas" userId="e79bf063-6348-4b44-8f45-581164b14c81" providerId="ADAL" clId="{20E6FC11-1E2B-4845-806F-5E8CAB4F6788}" dt="2022-11-02T01:56:01.864" v="48" actId="21"/>
          <ac:picMkLst>
            <pc:docMk/>
            <pc:sldMk cId="99504942" sldId="276"/>
            <ac:picMk id="18" creationId="{68BB31D6-55E4-1A93-7416-1A0482771B01}"/>
          </ac:picMkLst>
        </pc:picChg>
        <pc:picChg chg="add del mod">
          <ac:chgData name="Francisco Valentin Ramirez Cuevas" userId="e79bf063-6348-4b44-8f45-581164b14c81" providerId="ADAL" clId="{20E6FC11-1E2B-4845-806F-5E8CAB4F6788}" dt="2022-11-02T01:58:18.318" v="88" actId="478"/>
          <ac:picMkLst>
            <pc:docMk/>
            <pc:sldMk cId="99504942" sldId="276"/>
            <ac:picMk id="19" creationId="{63FB482A-C224-0E6D-EE3D-754714A890ED}"/>
          </ac:picMkLst>
        </pc:picChg>
        <pc:picChg chg="add del mod">
          <ac:chgData name="Francisco Valentin Ramirez Cuevas" userId="e79bf063-6348-4b44-8f45-581164b14c81" providerId="ADAL" clId="{20E6FC11-1E2B-4845-806F-5E8CAB4F6788}" dt="2022-11-02T01:58:18.318" v="88" actId="478"/>
          <ac:picMkLst>
            <pc:docMk/>
            <pc:sldMk cId="99504942" sldId="276"/>
            <ac:picMk id="21" creationId="{B1F47DC8-CB60-C4D6-AF79-3BEC1D849DCC}"/>
          </ac:picMkLst>
        </pc:picChg>
        <pc:picChg chg="add del mod">
          <ac:chgData name="Francisco Valentin Ramirez Cuevas" userId="e79bf063-6348-4b44-8f45-581164b14c81" providerId="ADAL" clId="{20E6FC11-1E2B-4845-806F-5E8CAB4F6788}" dt="2022-11-02T01:58:18.318" v="88" actId="478"/>
          <ac:picMkLst>
            <pc:docMk/>
            <pc:sldMk cId="99504942" sldId="276"/>
            <ac:picMk id="23" creationId="{112269FE-92E4-06A2-42BF-9D1C64ACC159}"/>
          </ac:picMkLst>
        </pc:picChg>
        <pc:picChg chg="add del mod">
          <ac:chgData name="Francisco Valentin Ramirez Cuevas" userId="e79bf063-6348-4b44-8f45-581164b14c81" providerId="ADAL" clId="{20E6FC11-1E2B-4845-806F-5E8CAB4F6788}" dt="2022-11-02T01:58:18.318" v="88" actId="478"/>
          <ac:picMkLst>
            <pc:docMk/>
            <pc:sldMk cId="99504942" sldId="276"/>
            <ac:picMk id="25" creationId="{61E1F8D6-52DB-FC50-354E-CD40B440184E}"/>
          </ac:picMkLst>
        </pc:picChg>
        <pc:picChg chg="add del">
          <ac:chgData name="Francisco Valentin Ramirez Cuevas" userId="e79bf063-6348-4b44-8f45-581164b14c81" providerId="ADAL" clId="{20E6FC11-1E2B-4845-806F-5E8CAB4F6788}" dt="2022-11-02T01:57:47.969" v="79" actId="21"/>
          <ac:picMkLst>
            <pc:docMk/>
            <pc:sldMk cId="99504942" sldId="276"/>
            <ac:picMk id="27" creationId="{32158862-C0C3-BC7C-02F9-16349F495E93}"/>
          </ac:picMkLst>
        </pc:picChg>
        <pc:picChg chg="add del mod">
          <ac:chgData name="Francisco Valentin Ramirez Cuevas" userId="e79bf063-6348-4b44-8f45-581164b14c81" providerId="ADAL" clId="{20E6FC11-1E2B-4845-806F-5E8CAB4F6788}" dt="2022-11-02T01:58:18.318" v="88" actId="478"/>
          <ac:picMkLst>
            <pc:docMk/>
            <pc:sldMk cId="99504942" sldId="276"/>
            <ac:picMk id="28" creationId="{D8AAD6FA-4846-AE7A-94A7-3CC42D62A626}"/>
          </ac:picMkLst>
        </pc:picChg>
        <pc:picChg chg="add del mod">
          <ac:chgData name="Francisco Valentin Ramirez Cuevas" userId="e79bf063-6348-4b44-8f45-581164b14c81" providerId="ADAL" clId="{20E6FC11-1E2B-4845-806F-5E8CAB4F6788}" dt="2022-11-02T01:58:14.540" v="86"/>
          <ac:picMkLst>
            <pc:docMk/>
            <pc:sldMk cId="99504942" sldId="276"/>
            <ac:picMk id="29" creationId="{E33DF140-7FA6-C5A2-9C72-9EA9541FDDAE}"/>
          </ac:picMkLst>
        </pc:picChg>
        <pc:picChg chg="add mod">
          <ac:chgData name="Francisco Valentin Ramirez Cuevas" userId="e79bf063-6348-4b44-8f45-581164b14c81" providerId="ADAL" clId="{20E6FC11-1E2B-4845-806F-5E8CAB4F6788}" dt="2022-11-02T01:58:42.966" v="90" actId="1076"/>
          <ac:picMkLst>
            <pc:docMk/>
            <pc:sldMk cId="99504942" sldId="276"/>
            <ac:picMk id="31" creationId="{7D11C86E-D9FD-3C1D-6459-FAD9ED128FFD}"/>
          </ac:picMkLst>
        </pc:picChg>
        <pc:picChg chg="add mod">
          <ac:chgData name="Francisco Valentin Ramirez Cuevas" userId="e79bf063-6348-4b44-8f45-581164b14c81" providerId="ADAL" clId="{20E6FC11-1E2B-4845-806F-5E8CAB4F6788}" dt="2022-11-02T01:58:50.440" v="92" actId="1076"/>
          <ac:picMkLst>
            <pc:docMk/>
            <pc:sldMk cId="99504942" sldId="276"/>
            <ac:picMk id="33" creationId="{D0FE205E-BC8A-DEC5-0AAB-94B6A7202004}"/>
          </ac:picMkLst>
        </pc:picChg>
      </pc:sldChg>
      <pc:sldChg chg="add">
        <pc:chgData name="Francisco Valentin Ramirez Cuevas" userId="e79bf063-6348-4b44-8f45-581164b14c81" providerId="ADAL" clId="{20E6FC11-1E2B-4845-806F-5E8CAB4F6788}" dt="2022-11-02T01:52:55.114" v="29"/>
        <pc:sldMkLst>
          <pc:docMk/>
          <pc:sldMk cId="1361662362" sldId="277"/>
        </pc:sldMkLst>
      </pc:sldChg>
      <pc:sldChg chg="add">
        <pc:chgData name="Francisco Valentin Ramirez Cuevas" userId="e79bf063-6348-4b44-8f45-581164b14c81" providerId="ADAL" clId="{20E6FC11-1E2B-4845-806F-5E8CAB4F6788}" dt="2022-11-02T01:58:15.683" v="87"/>
        <pc:sldMkLst>
          <pc:docMk/>
          <pc:sldMk cId="3107558449" sldId="278"/>
        </pc:sldMkLst>
      </pc:sldChg>
    </pc:docChg>
  </pc:docChgLst>
  <pc:docChgLst>
    <pc:chgData name="Francisco Valentin Ramirez Cuevas" userId="e79bf063-6348-4b44-8f45-581164b14c81" providerId="ADAL" clId="{A5E64BD8-F480-4FCD-A7FE-25A380B7ECD9}"/>
    <pc:docChg chg="undo custSel addSld delSld modSld sldOrd">
      <pc:chgData name="Francisco Valentin Ramirez Cuevas" userId="e79bf063-6348-4b44-8f45-581164b14c81" providerId="ADAL" clId="{A5E64BD8-F480-4FCD-A7FE-25A380B7ECD9}" dt="2022-10-19T20:39:10.260" v="101" actId="2696"/>
      <pc:docMkLst>
        <pc:docMk/>
      </pc:docMkLst>
      <pc:sldChg chg="addSp delSp modSp">
        <pc:chgData name="Francisco Valentin Ramirez Cuevas" userId="e79bf063-6348-4b44-8f45-581164b14c81" providerId="ADAL" clId="{A5E64BD8-F480-4FCD-A7FE-25A380B7ECD9}" dt="2022-10-17T20:17:50.980" v="55" actId="113"/>
        <pc:sldMkLst>
          <pc:docMk/>
          <pc:sldMk cId="2282140985" sldId="260"/>
        </pc:sldMkLst>
        <pc:spChg chg="mod">
          <ac:chgData name="Francisco Valentin Ramirez Cuevas" userId="e79bf063-6348-4b44-8f45-581164b14c81" providerId="ADAL" clId="{A5E64BD8-F480-4FCD-A7FE-25A380B7ECD9}" dt="2022-10-17T20:17:50.980" v="55" actId="113"/>
          <ac:spMkLst>
            <pc:docMk/>
            <pc:sldMk cId="2282140985" sldId="260"/>
            <ac:spMk id="16" creationId="{FDEBE173-FB14-D66F-4A12-729D8E87963E}"/>
          </ac:spMkLst>
        </pc:spChg>
        <pc:picChg chg="add del">
          <ac:chgData name="Francisco Valentin Ramirez Cuevas" userId="e79bf063-6348-4b44-8f45-581164b14c81" providerId="ADAL" clId="{A5E64BD8-F480-4FCD-A7FE-25A380B7ECD9}" dt="2022-10-17T20:17:12.694" v="43"/>
          <ac:picMkLst>
            <pc:docMk/>
            <pc:sldMk cId="2282140985" sldId="260"/>
            <ac:picMk id="2" creationId="{66232FB9-900F-4091-B455-4DE68C62DE1B}"/>
          </ac:picMkLst>
        </pc:picChg>
        <pc:picChg chg="add del">
          <ac:chgData name="Francisco Valentin Ramirez Cuevas" userId="e79bf063-6348-4b44-8f45-581164b14c81" providerId="ADAL" clId="{A5E64BD8-F480-4FCD-A7FE-25A380B7ECD9}" dt="2022-10-17T20:17:21.120" v="49"/>
          <ac:picMkLst>
            <pc:docMk/>
            <pc:sldMk cId="2282140985" sldId="260"/>
            <ac:picMk id="3" creationId="{E0071F90-18EF-403E-90AB-15FD7B2B6EE0}"/>
          </ac:picMkLst>
        </pc:picChg>
        <pc:picChg chg="add mod">
          <ac:chgData name="Francisco Valentin Ramirez Cuevas" userId="e79bf063-6348-4b44-8f45-581164b14c81" providerId="ADAL" clId="{A5E64BD8-F480-4FCD-A7FE-25A380B7ECD9}" dt="2022-10-17T20:17:33.031" v="54" actId="14100"/>
          <ac:picMkLst>
            <pc:docMk/>
            <pc:sldMk cId="2282140985" sldId="260"/>
            <ac:picMk id="4" creationId="{A9E24D6F-FE09-4E5C-A24F-A8C14394A992}"/>
          </ac:picMkLst>
        </pc:picChg>
        <pc:picChg chg="add del">
          <ac:chgData name="Francisco Valentin Ramirez Cuevas" userId="e79bf063-6348-4b44-8f45-581164b14c81" providerId="ADAL" clId="{A5E64BD8-F480-4FCD-A7FE-25A380B7ECD9}" dt="2022-10-17T20:17:14.692" v="45"/>
          <ac:picMkLst>
            <pc:docMk/>
            <pc:sldMk cId="2282140985" sldId="260"/>
            <ac:picMk id="5" creationId="{FB4287F2-5333-4D11-83BB-E10AF258128A}"/>
          </ac:picMkLst>
        </pc:picChg>
        <pc:picChg chg="add del">
          <ac:chgData name="Francisco Valentin Ramirez Cuevas" userId="e79bf063-6348-4b44-8f45-581164b14c81" providerId="ADAL" clId="{A5E64BD8-F480-4FCD-A7FE-25A380B7ECD9}" dt="2022-10-17T20:17:17.032" v="47"/>
          <ac:picMkLst>
            <pc:docMk/>
            <pc:sldMk cId="2282140985" sldId="260"/>
            <ac:picMk id="6" creationId="{56D0600E-706C-4E0B-AC78-0EC571CFDECB}"/>
          </ac:picMkLst>
        </pc:picChg>
      </pc:sldChg>
      <pc:sldChg chg="addSp delSp modSp">
        <pc:chgData name="Francisco Valentin Ramirez Cuevas" userId="e79bf063-6348-4b44-8f45-581164b14c81" providerId="ADAL" clId="{A5E64BD8-F480-4FCD-A7FE-25A380B7ECD9}" dt="2022-10-17T20:01:36.055" v="37" actId="14100"/>
        <pc:sldMkLst>
          <pc:docMk/>
          <pc:sldMk cId="1048734286" sldId="270"/>
        </pc:sldMkLst>
        <pc:picChg chg="add del">
          <ac:chgData name="Francisco Valentin Ramirez Cuevas" userId="e79bf063-6348-4b44-8f45-581164b14c81" providerId="ADAL" clId="{A5E64BD8-F480-4FCD-A7FE-25A380B7ECD9}" dt="2022-10-17T20:00:42.491" v="23"/>
          <ac:picMkLst>
            <pc:docMk/>
            <pc:sldMk cId="1048734286" sldId="270"/>
            <ac:picMk id="2" creationId="{ECFBDF6A-B089-4458-8DF4-E667BBEB96AB}"/>
          </ac:picMkLst>
        </pc:picChg>
        <pc:picChg chg="add mod">
          <ac:chgData name="Francisco Valentin Ramirez Cuevas" userId="e79bf063-6348-4b44-8f45-581164b14c81" providerId="ADAL" clId="{A5E64BD8-F480-4FCD-A7FE-25A380B7ECD9}" dt="2022-10-17T20:00:52.031" v="27" actId="14100"/>
          <ac:picMkLst>
            <pc:docMk/>
            <pc:sldMk cId="1048734286" sldId="270"/>
            <ac:picMk id="3" creationId="{65211C46-604E-4625-9AFE-45E200B1F538}"/>
          </ac:picMkLst>
        </pc:picChg>
        <pc:picChg chg="add mod">
          <ac:chgData name="Francisco Valentin Ramirez Cuevas" userId="e79bf063-6348-4b44-8f45-581164b14c81" providerId="ADAL" clId="{A5E64BD8-F480-4FCD-A7FE-25A380B7ECD9}" dt="2022-10-17T20:01:31.815" v="36" actId="1076"/>
          <ac:picMkLst>
            <pc:docMk/>
            <pc:sldMk cId="1048734286" sldId="270"/>
            <ac:picMk id="5" creationId="{CF088D4F-98AD-4502-979B-F0E7ECFFB517}"/>
          </ac:picMkLst>
        </pc:picChg>
        <pc:picChg chg="mod">
          <ac:chgData name="Francisco Valentin Ramirez Cuevas" userId="e79bf063-6348-4b44-8f45-581164b14c81" providerId="ADAL" clId="{A5E64BD8-F480-4FCD-A7FE-25A380B7ECD9}" dt="2022-10-17T19:59:22.673" v="10" actId="1076"/>
          <ac:picMkLst>
            <pc:docMk/>
            <pc:sldMk cId="1048734286" sldId="270"/>
            <ac:picMk id="10" creationId="{D17FF267-9EFD-2611-E2CD-75933389632B}"/>
          </ac:picMkLst>
        </pc:picChg>
        <pc:picChg chg="mod">
          <ac:chgData name="Francisco Valentin Ramirez Cuevas" userId="e79bf063-6348-4b44-8f45-581164b14c81" providerId="ADAL" clId="{A5E64BD8-F480-4FCD-A7FE-25A380B7ECD9}" dt="2022-10-17T19:59:22.673" v="10" actId="1076"/>
          <ac:picMkLst>
            <pc:docMk/>
            <pc:sldMk cId="1048734286" sldId="270"/>
            <ac:picMk id="12" creationId="{E6F3A47D-53A6-2B5E-026F-33C1A579DF5F}"/>
          </ac:picMkLst>
        </pc:picChg>
        <pc:picChg chg="mod">
          <ac:chgData name="Francisco Valentin Ramirez Cuevas" userId="e79bf063-6348-4b44-8f45-581164b14c81" providerId="ADAL" clId="{A5E64BD8-F480-4FCD-A7FE-25A380B7ECD9}" dt="2022-10-17T19:59:30.634" v="13" actId="1076"/>
          <ac:picMkLst>
            <pc:docMk/>
            <pc:sldMk cId="1048734286" sldId="270"/>
            <ac:picMk id="14" creationId="{A14E6282-C99F-D45E-9A7E-E22F16C183C3}"/>
          </ac:picMkLst>
        </pc:picChg>
        <pc:picChg chg="del mod">
          <ac:chgData name="Francisco Valentin Ramirez Cuevas" userId="e79bf063-6348-4b44-8f45-581164b14c81" providerId="ADAL" clId="{A5E64BD8-F480-4FCD-A7FE-25A380B7ECD9}" dt="2022-10-17T20:00:41.590" v="21" actId="478"/>
          <ac:picMkLst>
            <pc:docMk/>
            <pc:sldMk cId="1048734286" sldId="270"/>
            <ac:picMk id="16" creationId="{98BE9021-0F93-37E2-CDED-F4119EDFDCB7}"/>
          </ac:picMkLst>
        </pc:picChg>
        <pc:picChg chg="mod">
          <ac:chgData name="Francisco Valentin Ramirez Cuevas" userId="e79bf063-6348-4b44-8f45-581164b14c81" providerId="ADAL" clId="{A5E64BD8-F480-4FCD-A7FE-25A380B7ECD9}" dt="2022-10-17T20:01:31" v="35" actId="1076"/>
          <ac:picMkLst>
            <pc:docMk/>
            <pc:sldMk cId="1048734286" sldId="270"/>
            <ac:picMk id="18" creationId="{A991CE2E-AA3A-00D7-97CD-C64285DDA3F4}"/>
          </ac:picMkLst>
        </pc:picChg>
        <pc:picChg chg="mod">
          <ac:chgData name="Francisco Valentin Ramirez Cuevas" userId="e79bf063-6348-4b44-8f45-581164b14c81" providerId="ADAL" clId="{A5E64BD8-F480-4FCD-A7FE-25A380B7ECD9}" dt="2022-10-17T20:01:36.055" v="37" actId="14100"/>
          <ac:picMkLst>
            <pc:docMk/>
            <pc:sldMk cId="1048734286" sldId="270"/>
            <ac:picMk id="19" creationId="{3437C4A4-C914-F2F1-EB99-4CC3B745A378}"/>
          </ac:picMkLst>
        </pc:picChg>
      </pc:sldChg>
      <pc:sldChg chg="modSp">
        <pc:chgData name="Francisco Valentin Ramirez Cuevas" userId="e79bf063-6348-4b44-8f45-581164b14c81" providerId="ADAL" clId="{A5E64BD8-F480-4FCD-A7FE-25A380B7ECD9}" dt="2022-10-17T20:04:09.965" v="39" actId="1076"/>
        <pc:sldMkLst>
          <pc:docMk/>
          <pc:sldMk cId="4139803140" sldId="273"/>
        </pc:sldMkLst>
        <pc:picChg chg="mod">
          <ac:chgData name="Francisco Valentin Ramirez Cuevas" userId="e79bf063-6348-4b44-8f45-581164b14c81" providerId="ADAL" clId="{A5E64BD8-F480-4FCD-A7FE-25A380B7ECD9}" dt="2022-10-17T20:04:09.965" v="39" actId="1076"/>
          <ac:picMkLst>
            <pc:docMk/>
            <pc:sldMk cId="4139803140" sldId="273"/>
            <ac:picMk id="28" creationId="{86C0249E-EC01-C75A-E76B-93C9C0763A60}"/>
          </ac:picMkLst>
        </pc:picChg>
      </pc:sldChg>
      <pc:sldChg chg="modSp">
        <pc:chgData name="Francisco Valentin Ramirez Cuevas" userId="e79bf063-6348-4b44-8f45-581164b14c81" providerId="ADAL" clId="{A5E64BD8-F480-4FCD-A7FE-25A380B7ECD9}" dt="2022-10-17T19:58:14.824" v="0" actId="20577"/>
        <pc:sldMkLst>
          <pc:docMk/>
          <pc:sldMk cId="3699459636" sldId="274"/>
        </pc:sldMkLst>
        <pc:spChg chg="mod">
          <ac:chgData name="Francisco Valentin Ramirez Cuevas" userId="e79bf063-6348-4b44-8f45-581164b14c81" providerId="ADAL" clId="{A5E64BD8-F480-4FCD-A7FE-25A380B7ECD9}" dt="2022-10-17T19:58:14.824" v="0" actId="20577"/>
          <ac:spMkLst>
            <pc:docMk/>
            <pc:sldMk cId="3699459636" sldId="274"/>
            <ac:spMk id="19" creationId="{411A1036-0EFA-B4D6-830A-3DB9DA4F7586}"/>
          </ac:spMkLst>
        </pc:spChg>
      </pc:sldChg>
      <pc:sldChg chg="addSp delSp modSp add ord">
        <pc:chgData name="Francisco Valentin Ramirez Cuevas" userId="e79bf063-6348-4b44-8f45-581164b14c81" providerId="ADAL" clId="{A5E64BD8-F480-4FCD-A7FE-25A380B7ECD9}" dt="2022-10-17T20:30:02.045" v="99" actId="1076"/>
        <pc:sldMkLst>
          <pc:docMk/>
          <pc:sldMk cId="99504942" sldId="276"/>
        </pc:sldMkLst>
        <pc:picChg chg="add del mod">
          <ac:chgData name="Francisco Valentin Ramirez Cuevas" userId="e79bf063-6348-4b44-8f45-581164b14c81" providerId="ADAL" clId="{A5E64BD8-F480-4FCD-A7FE-25A380B7ECD9}" dt="2022-10-17T20:24:20.674" v="62"/>
          <ac:picMkLst>
            <pc:docMk/>
            <pc:sldMk cId="99504942" sldId="276"/>
            <ac:picMk id="2" creationId="{369EF7F4-DCA8-4310-B5DB-8A4940B69F0C}"/>
          </ac:picMkLst>
        </pc:picChg>
        <pc:picChg chg="add mod">
          <ac:chgData name="Francisco Valentin Ramirez Cuevas" userId="e79bf063-6348-4b44-8f45-581164b14c81" providerId="ADAL" clId="{A5E64BD8-F480-4FCD-A7FE-25A380B7ECD9}" dt="2022-10-17T20:29:45.309" v="92" actId="1076"/>
          <ac:picMkLst>
            <pc:docMk/>
            <pc:sldMk cId="99504942" sldId="276"/>
            <ac:picMk id="3" creationId="{693ACF5E-8D77-4B54-B26C-01F69618E9D0}"/>
          </ac:picMkLst>
        </pc:picChg>
        <pc:picChg chg="add del mod">
          <ac:chgData name="Francisco Valentin Ramirez Cuevas" userId="e79bf063-6348-4b44-8f45-581164b14c81" providerId="ADAL" clId="{A5E64BD8-F480-4FCD-A7FE-25A380B7ECD9}" dt="2022-10-17T20:26:57.856" v="69" actId="478"/>
          <ac:picMkLst>
            <pc:docMk/>
            <pc:sldMk cId="99504942" sldId="276"/>
            <ac:picMk id="4" creationId="{C8E93171-ECB1-45AC-933B-8033AF6D6065}"/>
          </ac:picMkLst>
        </pc:picChg>
        <pc:picChg chg="del">
          <ac:chgData name="Francisco Valentin Ramirez Cuevas" userId="e79bf063-6348-4b44-8f45-581164b14c81" providerId="ADAL" clId="{A5E64BD8-F480-4FCD-A7FE-25A380B7ECD9}" dt="2022-10-17T20:24:08.339" v="59"/>
          <ac:picMkLst>
            <pc:docMk/>
            <pc:sldMk cId="99504942" sldId="276"/>
            <ac:picMk id="5" creationId="{5F6B8FA8-105F-3D84-1CF5-FFFE6F1CA59C}"/>
          </ac:picMkLst>
        </pc:picChg>
        <pc:picChg chg="add mod">
          <ac:chgData name="Francisco Valentin Ramirez Cuevas" userId="e79bf063-6348-4b44-8f45-581164b14c81" providerId="ADAL" clId="{A5E64BD8-F480-4FCD-A7FE-25A380B7ECD9}" dt="2022-10-17T20:29:48.301" v="93" actId="1076"/>
          <ac:picMkLst>
            <pc:docMk/>
            <pc:sldMk cId="99504942" sldId="276"/>
            <ac:picMk id="6" creationId="{2B9FF138-E293-4C50-B8D6-DA6ADACF07DB}"/>
          </ac:picMkLst>
        </pc:picChg>
        <pc:picChg chg="del">
          <ac:chgData name="Francisco Valentin Ramirez Cuevas" userId="e79bf063-6348-4b44-8f45-581164b14c81" providerId="ADAL" clId="{A5E64BD8-F480-4FCD-A7FE-25A380B7ECD9}" dt="2022-10-17T20:24:08.339" v="59"/>
          <ac:picMkLst>
            <pc:docMk/>
            <pc:sldMk cId="99504942" sldId="276"/>
            <ac:picMk id="7" creationId="{AD5D1876-9B53-6739-F541-18AC056D6BFE}"/>
          </ac:picMkLst>
        </pc:picChg>
        <pc:picChg chg="add del">
          <ac:chgData name="Francisco Valentin Ramirez Cuevas" userId="e79bf063-6348-4b44-8f45-581164b14c81" providerId="ADAL" clId="{A5E64BD8-F480-4FCD-A7FE-25A380B7ECD9}" dt="2022-10-17T20:27:13.780" v="74"/>
          <ac:picMkLst>
            <pc:docMk/>
            <pc:sldMk cId="99504942" sldId="276"/>
            <ac:picMk id="8" creationId="{A502F8AC-115B-4C5F-B3D5-F8CE11636EA0}"/>
          </ac:picMkLst>
        </pc:picChg>
        <pc:picChg chg="del mod">
          <ac:chgData name="Francisco Valentin Ramirez Cuevas" userId="e79bf063-6348-4b44-8f45-581164b14c81" providerId="ADAL" clId="{A5E64BD8-F480-4FCD-A7FE-25A380B7ECD9}" dt="2022-10-17T20:24:08.339" v="59"/>
          <ac:picMkLst>
            <pc:docMk/>
            <pc:sldMk cId="99504942" sldId="276"/>
            <ac:picMk id="9" creationId="{5A9397EB-AC47-841B-6B95-40F737F55F59}"/>
          </ac:picMkLst>
        </pc:picChg>
        <pc:picChg chg="add mod">
          <ac:chgData name="Francisco Valentin Ramirez Cuevas" userId="e79bf063-6348-4b44-8f45-581164b14c81" providerId="ADAL" clId="{A5E64BD8-F480-4FCD-A7FE-25A380B7ECD9}" dt="2022-10-17T20:29:48.301" v="93" actId="1076"/>
          <ac:picMkLst>
            <pc:docMk/>
            <pc:sldMk cId="99504942" sldId="276"/>
            <ac:picMk id="10" creationId="{B0F4AE21-7BFF-4278-B133-0AD9B4F12724}"/>
          </ac:picMkLst>
        </pc:picChg>
        <pc:picChg chg="add del">
          <ac:chgData name="Francisco Valentin Ramirez Cuevas" userId="e79bf063-6348-4b44-8f45-581164b14c81" providerId="ADAL" clId="{A5E64BD8-F480-4FCD-A7FE-25A380B7ECD9}" dt="2022-10-17T20:29:25.825" v="79"/>
          <ac:picMkLst>
            <pc:docMk/>
            <pc:sldMk cId="99504942" sldId="276"/>
            <ac:picMk id="11" creationId="{8BD287E7-38D8-4742-A82A-10846AE1E01E}"/>
          </ac:picMkLst>
        </pc:picChg>
        <pc:picChg chg="add mod">
          <ac:chgData name="Francisco Valentin Ramirez Cuevas" userId="e79bf063-6348-4b44-8f45-581164b14c81" providerId="ADAL" clId="{A5E64BD8-F480-4FCD-A7FE-25A380B7ECD9}" dt="2022-10-17T20:29:48.301" v="93" actId="1076"/>
          <ac:picMkLst>
            <pc:docMk/>
            <pc:sldMk cId="99504942" sldId="276"/>
            <ac:picMk id="12" creationId="{0A67B78D-4CE9-466B-B0D6-78663CF5F55F}"/>
          </ac:picMkLst>
        </pc:picChg>
        <pc:picChg chg="add mod">
          <ac:chgData name="Francisco Valentin Ramirez Cuevas" userId="e79bf063-6348-4b44-8f45-581164b14c81" providerId="ADAL" clId="{A5E64BD8-F480-4FCD-A7FE-25A380B7ECD9}" dt="2022-10-17T20:30:02.045" v="99" actId="1076"/>
          <ac:picMkLst>
            <pc:docMk/>
            <pc:sldMk cId="99504942" sldId="276"/>
            <ac:picMk id="13" creationId="{C9B516DB-08B0-406D-95E8-E8A51D0A5886}"/>
          </ac:picMkLst>
        </pc:picChg>
      </pc:sldChg>
      <pc:sldChg chg="add del">
        <pc:chgData name="Francisco Valentin Ramirez Cuevas" userId="e79bf063-6348-4b44-8f45-581164b14c81" providerId="ADAL" clId="{A5E64BD8-F480-4FCD-A7FE-25A380B7ECD9}" dt="2022-10-19T20:39:10.260" v="101" actId="2696"/>
        <pc:sldMkLst>
          <pc:docMk/>
          <pc:sldMk cId="1098460097" sldId="277"/>
        </pc:sldMkLst>
      </pc:sldChg>
    </pc:docChg>
  </pc:docChgLst>
</pc:chgInfo>
</file>

<file path=ppt/media/image10.png>
</file>

<file path=ppt/media/image12.png>
</file>

<file path=ppt/media/image13.png>
</file>

<file path=ppt/media/image3.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F6701-AE92-4C18-9849-A1E0FD5E5E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207C90-569E-46EF-B009-AA1C296D71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7E1F7C1-4E33-4D8B-BBDB-37BD126389D2}"/>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5" name="Footer Placeholder 4">
            <a:extLst>
              <a:ext uri="{FF2B5EF4-FFF2-40B4-BE49-F238E27FC236}">
                <a16:creationId xmlns:a16="http://schemas.microsoft.com/office/drawing/2014/main" id="{91C740B2-5599-40F3-A029-71D25F1BA8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F37A7-6597-41DD-B342-3094BF2F8E85}"/>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2763327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41D50-911C-45F3-AE9C-985B9378E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DCFF0CD-6F20-477D-8F4B-B040C4830A0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BEAE8D-F570-4F7B-9152-C7CC3D6F6E5D}"/>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5" name="Footer Placeholder 4">
            <a:extLst>
              <a:ext uri="{FF2B5EF4-FFF2-40B4-BE49-F238E27FC236}">
                <a16:creationId xmlns:a16="http://schemas.microsoft.com/office/drawing/2014/main" id="{FF814A5C-F771-448B-A6AC-D28CF23AB9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2B5D43-BA76-4A63-A4D0-0E6CF105A6BF}"/>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1482791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416837-CFCE-41DF-B317-93B4EE58D30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4451B2-0F22-41D1-AB75-6A7A0982645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F5B77-7D07-4D28-A499-B7D97F30BFFE}"/>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5" name="Footer Placeholder 4">
            <a:extLst>
              <a:ext uri="{FF2B5EF4-FFF2-40B4-BE49-F238E27FC236}">
                <a16:creationId xmlns:a16="http://schemas.microsoft.com/office/drawing/2014/main" id="{B706F9B0-80EF-4B55-9524-0D4D8A114B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9F7456-09EB-4EDA-8EB5-01790831D1BE}"/>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2723914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53197-65A2-4DB5-9E6A-9A5B0DC100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E3AB88-279B-47A8-862D-FFB33181D29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964DA9-6D44-44BE-8D33-4B4121F10E00}"/>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5" name="Footer Placeholder 4">
            <a:extLst>
              <a:ext uri="{FF2B5EF4-FFF2-40B4-BE49-F238E27FC236}">
                <a16:creationId xmlns:a16="http://schemas.microsoft.com/office/drawing/2014/main" id="{3AB562A0-FB19-4757-9014-1011A8CF26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25490D-2517-43AD-BEF0-13DB849A2D26}"/>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3933619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BA831-35EF-4FCA-AAA8-E1E956031BC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AB3074-DA09-4FF2-9888-A14FEF21CC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520E061-ADB2-477B-AC75-C9D710603E40}"/>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5" name="Footer Placeholder 4">
            <a:extLst>
              <a:ext uri="{FF2B5EF4-FFF2-40B4-BE49-F238E27FC236}">
                <a16:creationId xmlns:a16="http://schemas.microsoft.com/office/drawing/2014/main" id="{3B4E09D5-69D0-4213-999A-7FC204BA3B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BBD87B-D197-4B83-9EA3-77118B0BF2AF}"/>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2177329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A919D-F4A4-4102-9D98-8318D09034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926C0B-E667-46A3-A6E1-F7C89F1AE3F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156C42-515E-40E4-B5EA-708B40CB1D2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F87DD0-AF49-4FAB-8563-AD8F57862F80}"/>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6" name="Footer Placeholder 5">
            <a:extLst>
              <a:ext uri="{FF2B5EF4-FFF2-40B4-BE49-F238E27FC236}">
                <a16:creationId xmlns:a16="http://schemas.microsoft.com/office/drawing/2014/main" id="{D714606A-AFFE-432C-BF75-5DD5D0B8A9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DD9C36-9B41-4808-A058-57675EBE1B64}"/>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54847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35F20-A4FB-475B-BAB1-0225C3EE29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83F2EF-5659-47F2-815F-34D577738C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321C4C7-5A0D-4D38-8676-C39FA5F017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24D687-344C-4834-8F30-D81B3804C7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9BDC10D-5CA7-4C5A-93DF-5E6DC8976CF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3924981-0024-47C3-B8CB-7FA9CA616BB4}"/>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8" name="Footer Placeholder 7">
            <a:extLst>
              <a:ext uri="{FF2B5EF4-FFF2-40B4-BE49-F238E27FC236}">
                <a16:creationId xmlns:a16="http://schemas.microsoft.com/office/drawing/2014/main" id="{676FA0DC-FDA5-46C2-8163-84E292466E7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BFF8DD-91BD-4604-855B-E6769FDD5680}"/>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1397189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E6B23-13FC-4A17-BD6E-DFD1DC83BB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9BC7D99-A20D-4207-8867-C7754F61D1AF}"/>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4" name="Footer Placeholder 3">
            <a:extLst>
              <a:ext uri="{FF2B5EF4-FFF2-40B4-BE49-F238E27FC236}">
                <a16:creationId xmlns:a16="http://schemas.microsoft.com/office/drawing/2014/main" id="{815B68D9-CFC7-46EA-A52D-0AE3CA58951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440DBD0-ED77-4E56-B645-5472387D702B}"/>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2808347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AEEFBE-9150-457A-BB74-F4B44383338D}"/>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3" name="Footer Placeholder 2">
            <a:extLst>
              <a:ext uri="{FF2B5EF4-FFF2-40B4-BE49-F238E27FC236}">
                <a16:creationId xmlns:a16="http://schemas.microsoft.com/office/drawing/2014/main" id="{E2F22A74-B129-4D49-B7BD-084D45F3B2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ADDD3B-2015-4A82-8244-2FD5CB251373}"/>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3418513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C218A-9481-4D41-9398-F7EDA1CFE3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382ED7-EC3C-447E-A22F-32496B91A2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E00D3B-D6E0-4384-BE1E-939F241476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9053FC2-2583-4D9E-85F7-05D5F6356197}"/>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6" name="Footer Placeholder 5">
            <a:extLst>
              <a:ext uri="{FF2B5EF4-FFF2-40B4-BE49-F238E27FC236}">
                <a16:creationId xmlns:a16="http://schemas.microsoft.com/office/drawing/2014/main" id="{DF6E2054-E215-4B75-B952-D9A7255216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13A401-185F-455E-B229-889859A36B1C}"/>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4103071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A8EAB-923B-4367-9442-AFE51B0DF8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29DAB5-BA49-45AB-83DA-1139452A63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B5BCB68-AC6E-4DC3-90AF-E968B2F4E1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78E846-28BD-49BB-A895-DF0AE40C5161}"/>
              </a:ext>
            </a:extLst>
          </p:cNvPr>
          <p:cNvSpPr>
            <a:spLocks noGrp="1"/>
          </p:cNvSpPr>
          <p:nvPr>
            <p:ph type="dt" sz="half" idx="10"/>
          </p:nvPr>
        </p:nvSpPr>
        <p:spPr/>
        <p:txBody>
          <a:bodyPr/>
          <a:lstStyle/>
          <a:p>
            <a:fld id="{0F0EF8AD-DAF4-4540-B93F-2B1AD775FD21}" type="datetimeFigureOut">
              <a:rPr lang="en-US" smtClean="0"/>
              <a:t>11/1/2022</a:t>
            </a:fld>
            <a:endParaRPr lang="en-US"/>
          </a:p>
        </p:txBody>
      </p:sp>
      <p:sp>
        <p:nvSpPr>
          <p:cNvPr id="6" name="Footer Placeholder 5">
            <a:extLst>
              <a:ext uri="{FF2B5EF4-FFF2-40B4-BE49-F238E27FC236}">
                <a16:creationId xmlns:a16="http://schemas.microsoft.com/office/drawing/2014/main" id="{685F6CFE-FCBC-467B-80DD-4436DD0EB4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877689-1329-4640-B888-CEAA0E585ED1}"/>
              </a:ext>
            </a:extLst>
          </p:cNvPr>
          <p:cNvSpPr>
            <a:spLocks noGrp="1"/>
          </p:cNvSpPr>
          <p:nvPr>
            <p:ph type="sldNum" sz="quarter" idx="12"/>
          </p:nvPr>
        </p:nvSpPr>
        <p:spPr/>
        <p:txBody>
          <a:bodyPr/>
          <a:lstStyle/>
          <a:p>
            <a:fld id="{3A2AD92D-688E-4CC0-B81D-37654F448447}" type="slidenum">
              <a:rPr lang="en-US" smtClean="0"/>
              <a:t>‹#›</a:t>
            </a:fld>
            <a:endParaRPr lang="en-US"/>
          </a:p>
        </p:txBody>
      </p:sp>
    </p:spTree>
    <p:extLst>
      <p:ext uri="{BB962C8B-B14F-4D97-AF65-F5344CB8AC3E}">
        <p14:creationId xmlns:p14="http://schemas.microsoft.com/office/powerpoint/2010/main" val="3532367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F4DD16-8E8B-4D9E-8FB0-CBA83310C9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14E374-A5A1-423B-8B07-1655C23F84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BBA6E1-9477-48FA-AB84-A275A4C1DE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0EF8AD-DAF4-4540-B93F-2B1AD775FD21}" type="datetimeFigureOut">
              <a:rPr lang="en-US" smtClean="0"/>
              <a:t>11/1/2022</a:t>
            </a:fld>
            <a:endParaRPr lang="en-US"/>
          </a:p>
        </p:txBody>
      </p:sp>
      <p:sp>
        <p:nvSpPr>
          <p:cNvPr id="5" name="Footer Placeholder 4">
            <a:extLst>
              <a:ext uri="{FF2B5EF4-FFF2-40B4-BE49-F238E27FC236}">
                <a16:creationId xmlns:a16="http://schemas.microsoft.com/office/drawing/2014/main" id="{21213027-A5F6-478B-86A0-F268F3E4DB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EF4F45A-80C5-4C64-9146-4B3B2C00A6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2AD92D-688E-4CC0-B81D-37654F448447}" type="slidenum">
              <a:rPr lang="en-US" smtClean="0"/>
              <a:t>‹#›</a:t>
            </a:fld>
            <a:endParaRPr lang="en-US"/>
          </a:p>
        </p:txBody>
      </p:sp>
    </p:spTree>
    <p:extLst>
      <p:ext uri="{BB962C8B-B14F-4D97-AF65-F5344CB8AC3E}">
        <p14:creationId xmlns:p14="http://schemas.microsoft.com/office/powerpoint/2010/main" val="213983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4.emf"/><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emf"/><Relationship Id="rId11" Type="http://schemas.openxmlformats.org/officeDocument/2006/relationships/image" Target="../media/image12.png"/><Relationship Id="rId5" Type="http://schemas.openxmlformats.org/officeDocument/2006/relationships/image" Target="../media/image6.emf"/><Relationship Id="rId10" Type="http://schemas.openxmlformats.org/officeDocument/2006/relationships/image" Target="../media/image11.emf"/><Relationship Id="rId4" Type="http://schemas.openxmlformats.org/officeDocument/2006/relationships/image" Target="../media/image5.emf"/><Relationship Id="rId9"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7D11C86E-D9FD-3C1D-6459-FAD9ED128FFD}"/>
              </a:ext>
            </a:extLst>
          </p:cNvPr>
          <p:cNvPicPr>
            <a:picLocks noChangeAspect="1"/>
          </p:cNvPicPr>
          <p:nvPr/>
        </p:nvPicPr>
        <p:blipFill>
          <a:blip r:embed="rId2"/>
          <a:stretch>
            <a:fillRect/>
          </a:stretch>
        </p:blipFill>
        <p:spPr>
          <a:xfrm>
            <a:off x="577051" y="440132"/>
            <a:ext cx="3090930" cy="291830"/>
          </a:xfrm>
          <a:prstGeom prst="rect">
            <a:avLst/>
          </a:prstGeom>
        </p:spPr>
      </p:pic>
      <p:pic>
        <p:nvPicPr>
          <p:cNvPr id="33" name="Picture 32">
            <a:extLst>
              <a:ext uri="{FF2B5EF4-FFF2-40B4-BE49-F238E27FC236}">
                <a16:creationId xmlns:a16="http://schemas.microsoft.com/office/drawing/2014/main" id="{D0FE205E-BC8A-DEC5-0AAB-94B6A7202004}"/>
              </a:ext>
            </a:extLst>
          </p:cNvPr>
          <p:cNvPicPr>
            <a:picLocks noChangeAspect="1"/>
          </p:cNvPicPr>
          <p:nvPr/>
        </p:nvPicPr>
        <p:blipFill>
          <a:blip r:embed="rId3"/>
          <a:stretch>
            <a:fillRect/>
          </a:stretch>
        </p:blipFill>
        <p:spPr>
          <a:xfrm>
            <a:off x="1943149" y="1105209"/>
            <a:ext cx="824248" cy="557719"/>
          </a:xfrm>
          <a:prstGeom prst="rect">
            <a:avLst/>
          </a:prstGeom>
        </p:spPr>
      </p:pic>
    </p:spTree>
    <p:extLst>
      <p:ext uri="{BB962C8B-B14F-4D97-AF65-F5344CB8AC3E}">
        <p14:creationId xmlns:p14="http://schemas.microsoft.com/office/powerpoint/2010/main" val="99504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95A5E971-0C8B-7C42-98B2-375B51E43A3C}"/>
              </a:ext>
            </a:extLst>
          </p:cNvPr>
          <p:cNvPicPr>
            <a:picLocks noChangeAspect="1"/>
          </p:cNvPicPr>
          <p:nvPr/>
        </p:nvPicPr>
        <p:blipFill>
          <a:blip r:embed="rId2"/>
          <a:stretch>
            <a:fillRect/>
          </a:stretch>
        </p:blipFill>
        <p:spPr>
          <a:xfrm>
            <a:off x="68687" y="2236860"/>
            <a:ext cx="5528725" cy="2197435"/>
          </a:xfrm>
          <a:prstGeom prst="rect">
            <a:avLst/>
          </a:prstGeom>
        </p:spPr>
      </p:pic>
      <p:pic>
        <p:nvPicPr>
          <p:cNvPr id="8" name="Picture 7">
            <a:extLst>
              <a:ext uri="{FF2B5EF4-FFF2-40B4-BE49-F238E27FC236}">
                <a16:creationId xmlns:a16="http://schemas.microsoft.com/office/drawing/2014/main" id="{0360E70C-380B-20D2-7A0F-D88DB9B65F82}"/>
              </a:ext>
            </a:extLst>
          </p:cNvPr>
          <p:cNvPicPr>
            <a:picLocks noChangeAspect="1"/>
          </p:cNvPicPr>
          <p:nvPr/>
        </p:nvPicPr>
        <p:blipFill>
          <a:blip r:embed="rId3"/>
          <a:stretch>
            <a:fillRect/>
          </a:stretch>
        </p:blipFill>
        <p:spPr>
          <a:xfrm>
            <a:off x="253206" y="228069"/>
            <a:ext cx="4636394" cy="350196"/>
          </a:xfrm>
          <a:prstGeom prst="rect">
            <a:avLst/>
          </a:prstGeom>
        </p:spPr>
      </p:pic>
      <p:pic>
        <p:nvPicPr>
          <p:cNvPr id="10" name="Picture 9">
            <a:extLst>
              <a:ext uri="{FF2B5EF4-FFF2-40B4-BE49-F238E27FC236}">
                <a16:creationId xmlns:a16="http://schemas.microsoft.com/office/drawing/2014/main" id="{86EAEF9D-39EA-A5FC-08F9-0B795190C649}"/>
              </a:ext>
            </a:extLst>
          </p:cNvPr>
          <p:cNvPicPr>
            <a:picLocks noChangeAspect="1"/>
          </p:cNvPicPr>
          <p:nvPr/>
        </p:nvPicPr>
        <p:blipFill>
          <a:blip r:embed="rId4"/>
          <a:stretch>
            <a:fillRect/>
          </a:stretch>
        </p:blipFill>
        <p:spPr>
          <a:xfrm>
            <a:off x="253206" y="888784"/>
            <a:ext cx="3090930" cy="1057072"/>
          </a:xfrm>
          <a:prstGeom prst="rect">
            <a:avLst/>
          </a:prstGeom>
        </p:spPr>
      </p:pic>
      <p:pic>
        <p:nvPicPr>
          <p:cNvPr id="12" name="Picture 11">
            <a:extLst>
              <a:ext uri="{FF2B5EF4-FFF2-40B4-BE49-F238E27FC236}">
                <a16:creationId xmlns:a16="http://schemas.microsoft.com/office/drawing/2014/main" id="{63D59827-F990-DD1F-B9EE-8566B4E8932C}"/>
              </a:ext>
            </a:extLst>
          </p:cNvPr>
          <p:cNvPicPr>
            <a:picLocks noChangeAspect="1"/>
          </p:cNvPicPr>
          <p:nvPr/>
        </p:nvPicPr>
        <p:blipFill>
          <a:blip r:embed="rId5"/>
          <a:stretch>
            <a:fillRect/>
          </a:stretch>
        </p:blipFill>
        <p:spPr>
          <a:xfrm>
            <a:off x="253206" y="2065064"/>
            <a:ext cx="3606085" cy="382621"/>
          </a:xfrm>
          <a:prstGeom prst="rect">
            <a:avLst/>
          </a:prstGeom>
        </p:spPr>
      </p:pic>
      <p:pic>
        <p:nvPicPr>
          <p:cNvPr id="16" name="Picture 15">
            <a:extLst>
              <a:ext uri="{FF2B5EF4-FFF2-40B4-BE49-F238E27FC236}">
                <a16:creationId xmlns:a16="http://schemas.microsoft.com/office/drawing/2014/main" id="{ADE5F830-C562-E340-0368-FDB299DFAD78}"/>
              </a:ext>
            </a:extLst>
          </p:cNvPr>
          <p:cNvPicPr>
            <a:picLocks noChangeAspect="1"/>
          </p:cNvPicPr>
          <p:nvPr/>
        </p:nvPicPr>
        <p:blipFill>
          <a:blip r:embed="rId6"/>
          <a:stretch>
            <a:fillRect/>
          </a:stretch>
        </p:blipFill>
        <p:spPr>
          <a:xfrm>
            <a:off x="253206" y="4606091"/>
            <a:ext cx="2523246" cy="373104"/>
          </a:xfrm>
          <a:prstGeom prst="rect">
            <a:avLst/>
          </a:prstGeom>
        </p:spPr>
      </p:pic>
      <p:pic>
        <p:nvPicPr>
          <p:cNvPr id="19" name="Picture 18">
            <a:extLst>
              <a:ext uri="{FF2B5EF4-FFF2-40B4-BE49-F238E27FC236}">
                <a16:creationId xmlns:a16="http://schemas.microsoft.com/office/drawing/2014/main" id="{63FB482A-C224-0E6D-EE3D-754714A890ED}"/>
              </a:ext>
            </a:extLst>
          </p:cNvPr>
          <p:cNvPicPr>
            <a:picLocks noChangeAspect="1"/>
          </p:cNvPicPr>
          <p:nvPr/>
        </p:nvPicPr>
        <p:blipFill>
          <a:blip r:embed="rId7"/>
          <a:stretch>
            <a:fillRect/>
          </a:stretch>
        </p:blipFill>
        <p:spPr>
          <a:xfrm>
            <a:off x="334225" y="4979044"/>
            <a:ext cx="4555375" cy="1860871"/>
          </a:xfrm>
          <a:prstGeom prst="rect">
            <a:avLst/>
          </a:prstGeom>
        </p:spPr>
      </p:pic>
      <p:pic>
        <p:nvPicPr>
          <p:cNvPr id="21" name="Picture 20">
            <a:extLst>
              <a:ext uri="{FF2B5EF4-FFF2-40B4-BE49-F238E27FC236}">
                <a16:creationId xmlns:a16="http://schemas.microsoft.com/office/drawing/2014/main" id="{B1F47DC8-CB60-C4D6-AF79-3BEC1D849DCC}"/>
              </a:ext>
            </a:extLst>
          </p:cNvPr>
          <p:cNvPicPr>
            <a:picLocks noChangeAspect="1"/>
          </p:cNvPicPr>
          <p:nvPr/>
        </p:nvPicPr>
        <p:blipFill>
          <a:blip r:embed="rId8"/>
          <a:stretch>
            <a:fillRect/>
          </a:stretch>
        </p:blipFill>
        <p:spPr>
          <a:xfrm>
            <a:off x="5675458" y="231253"/>
            <a:ext cx="3374265" cy="272374"/>
          </a:xfrm>
          <a:prstGeom prst="rect">
            <a:avLst/>
          </a:prstGeom>
        </p:spPr>
      </p:pic>
      <p:pic>
        <p:nvPicPr>
          <p:cNvPr id="23" name="Picture 22">
            <a:extLst>
              <a:ext uri="{FF2B5EF4-FFF2-40B4-BE49-F238E27FC236}">
                <a16:creationId xmlns:a16="http://schemas.microsoft.com/office/drawing/2014/main" id="{112269FE-92E4-06A2-42BF-9D1C64ACC159}"/>
              </a:ext>
            </a:extLst>
          </p:cNvPr>
          <p:cNvPicPr>
            <a:picLocks noChangeAspect="1"/>
          </p:cNvPicPr>
          <p:nvPr/>
        </p:nvPicPr>
        <p:blipFill>
          <a:blip r:embed="rId9"/>
          <a:stretch>
            <a:fillRect/>
          </a:stretch>
        </p:blipFill>
        <p:spPr>
          <a:xfrm>
            <a:off x="5747675" y="578265"/>
            <a:ext cx="2585036" cy="3476666"/>
          </a:xfrm>
          <a:prstGeom prst="rect">
            <a:avLst/>
          </a:prstGeom>
        </p:spPr>
      </p:pic>
      <p:pic>
        <p:nvPicPr>
          <p:cNvPr id="25" name="Picture 24">
            <a:extLst>
              <a:ext uri="{FF2B5EF4-FFF2-40B4-BE49-F238E27FC236}">
                <a16:creationId xmlns:a16="http://schemas.microsoft.com/office/drawing/2014/main" id="{61E1F8D6-52DB-FC50-354E-CD40B440184E}"/>
              </a:ext>
            </a:extLst>
          </p:cNvPr>
          <p:cNvPicPr>
            <a:picLocks noChangeAspect="1"/>
          </p:cNvPicPr>
          <p:nvPr/>
        </p:nvPicPr>
        <p:blipFill>
          <a:blip r:embed="rId10"/>
          <a:stretch>
            <a:fillRect/>
          </a:stretch>
        </p:blipFill>
        <p:spPr>
          <a:xfrm>
            <a:off x="5747676" y="4242926"/>
            <a:ext cx="3374265" cy="267273"/>
          </a:xfrm>
          <a:prstGeom prst="rect">
            <a:avLst/>
          </a:prstGeom>
        </p:spPr>
      </p:pic>
      <p:pic>
        <p:nvPicPr>
          <p:cNvPr id="28" name="Picture 27">
            <a:extLst>
              <a:ext uri="{FF2B5EF4-FFF2-40B4-BE49-F238E27FC236}">
                <a16:creationId xmlns:a16="http://schemas.microsoft.com/office/drawing/2014/main" id="{D8AAD6FA-4846-AE7A-94A7-3CC42D62A626}"/>
              </a:ext>
            </a:extLst>
          </p:cNvPr>
          <p:cNvPicPr>
            <a:picLocks noChangeAspect="1"/>
          </p:cNvPicPr>
          <p:nvPr/>
        </p:nvPicPr>
        <p:blipFill>
          <a:blip r:embed="rId11"/>
          <a:stretch>
            <a:fillRect/>
          </a:stretch>
        </p:blipFill>
        <p:spPr>
          <a:xfrm>
            <a:off x="5908639" y="4606091"/>
            <a:ext cx="2819582" cy="2233824"/>
          </a:xfrm>
          <a:prstGeom prst="rect">
            <a:avLst/>
          </a:prstGeom>
        </p:spPr>
      </p:pic>
    </p:spTree>
    <p:extLst>
      <p:ext uri="{BB962C8B-B14F-4D97-AF65-F5344CB8AC3E}">
        <p14:creationId xmlns:p14="http://schemas.microsoft.com/office/powerpoint/2010/main" val="3107558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A26852-0986-C6F2-2309-290BB9EB1264}"/>
              </a:ext>
            </a:extLst>
          </p:cNvPr>
          <p:cNvPicPr>
            <a:picLocks noChangeAspect="1"/>
          </p:cNvPicPr>
          <p:nvPr/>
        </p:nvPicPr>
        <p:blipFill>
          <a:blip r:embed="rId2"/>
          <a:stretch>
            <a:fillRect/>
          </a:stretch>
        </p:blipFill>
        <p:spPr>
          <a:xfrm>
            <a:off x="477617" y="658842"/>
            <a:ext cx="6879624" cy="2750925"/>
          </a:xfrm>
          <a:prstGeom prst="rect">
            <a:avLst/>
          </a:prstGeom>
        </p:spPr>
      </p:pic>
      <p:sp>
        <p:nvSpPr>
          <p:cNvPr id="6" name="TextBox 5">
            <a:extLst>
              <a:ext uri="{FF2B5EF4-FFF2-40B4-BE49-F238E27FC236}">
                <a16:creationId xmlns:a16="http://schemas.microsoft.com/office/drawing/2014/main" id="{E0F75C0A-A7AA-DFC5-255B-36B92540E14D}"/>
              </a:ext>
            </a:extLst>
          </p:cNvPr>
          <p:cNvSpPr txBox="1"/>
          <p:nvPr/>
        </p:nvSpPr>
        <p:spPr>
          <a:xfrm>
            <a:off x="1330036" y="3730766"/>
            <a:ext cx="10557163" cy="1477328"/>
          </a:xfrm>
          <a:prstGeom prst="rect">
            <a:avLst/>
          </a:prstGeom>
          <a:noFill/>
        </p:spPr>
        <p:txBody>
          <a:bodyPr wrap="square">
            <a:spAutoFit/>
          </a:bodyPr>
          <a:lstStyle/>
          <a:p>
            <a:pPr algn="l"/>
            <a:r>
              <a:rPr lang="en-US" sz="1800" b="0" i="0" u="none" strike="noStrike" baseline="0" dirty="0">
                <a:latin typeface="AdvPSA88A"/>
              </a:rPr>
              <a:t>The main challenge in designing these systems is to select the correct operating temperature. This is because the efficiency of the heat engine rises as its operating temperature rises, whereas the efficiency of the solar collector reduces as its operating temperature rises. Concentrating solar collectors are used exclusively for such applications because the maximum operating temperature for flat-plate collectors is low relative to the desirable input temperature for heat engines, and therefore system efficiencies would be very low.</a:t>
            </a:r>
            <a:endParaRPr lang="en-US" dirty="0"/>
          </a:p>
        </p:txBody>
      </p:sp>
    </p:spTree>
    <p:extLst>
      <p:ext uri="{BB962C8B-B14F-4D97-AF65-F5344CB8AC3E}">
        <p14:creationId xmlns:p14="http://schemas.microsoft.com/office/powerpoint/2010/main" val="13616623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0238B3761094D4598430087412BE522" ma:contentTypeVersion="14" ma:contentTypeDescription="Create a new document." ma:contentTypeScope="" ma:versionID="6376d1fbaab0390b4bf85d8b8c0868be">
  <xsd:schema xmlns:xsd="http://www.w3.org/2001/XMLSchema" xmlns:xs="http://www.w3.org/2001/XMLSchema" xmlns:p="http://schemas.microsoft.com/office/2006/metadata/properties" xmlns:ns3="97031b15-8ba3-4422-b1b7-3eb08345c29a" xmlns:ns4="2d75efff-c7a0-4154-bc51-67bd30eeb73d" targetNamespace="http://schemas.microsoft.com/office/2006/metadata/properties" ma:root="true" ma:fieldsID="39ac4bb2dffea35fa990a57fe6ee75ec" ns3:_="" ns4:_="">
    <xsd:import namespace="97031b15-8ba3-4422-b1b7-3eb08345c29a"/>
    <xsd:import namespace="2d75efff-c7a0-4154-bc51-67bd30eeb73d"/>
    <xsd:element name="properties">
      <xsd:complexType>
        <xsd:sequence>
          <xsd:element name="documentManagement">
            <xsd:complexType>
              <xsd:all>
                <xsd:element ref="ns3:MediaServiceMetadata" minOccurs="0"/>
                <xsd:element ref="ns3:MediaServiceFastMetadata" minOccurs="0"/>
                <xsd:element ref="ns3:MediaLengthInSeconds"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031b15-8ba3-4422-b1b7-3eb08345c2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0" nillable="true" ma:displayName="MediaLengthInSeconds" ma:hidden="true" ma:internalName="MediaLengthInSeconds" ma:readOnly="true">
      <xsd:simpleType>
        <xsd:restriction base="dms:Unknown"/>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d75efff-c7a0-4154-bc51-67bd30eeb73d"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SharingHintHash" ma:index="2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4D3C180-403F-496F-B638-EC99399534E3}">
  <ds:schemaRefs>
    <ds:schemaRef ds:uri="http://schemas.microsoft.com/sharepoint/v3/contenttype/forms"/>
  </ds:schemaRefs>
</ds:datastoreItem>
</file>

<file path=customXml/itemProps2.xml><?xml version="1.0" encoding="utf-8"?>
<ds:datastoreItem xmlns:ds="http://schemas.openxmlformats.org/officeDocument/2006/customXml" ds:itemID="{7D565676-26B4-4660-BBDD-3021FE587828}">
  <ds:schemaRefs>
    <ds:schemaRef ds:uri="http://schemas.microsoft.com/office/2006/documentManagement/types"/>
    <ds:schemaRef ds:uri="http://schemas.microsoft.com/office/2006/metadata/properties"/>
    <ds:schemaRef ds:uri="http://purl.org/dc/elements/1.1/"/>
    <ds:schemaRef ds:uri="http://purl.org/dc/dcmitype/"/>
    <ds:schemaRef ds:uri="2d75efff-c7a0-4154-bc51-67bd30eeb73d"/>
    <ds:schemaRef ds:uri="http://purl.org/dc/terms/"/>
    <ds:schemaRef ds:uri="97031b15-8ba3-4422-b1b7-3eb08345c29a"/>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7700D5C-43F6-4124-A59C-617F1531D6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031b15-8ba3-4422-b1b7-3eb08345c29a"/>
    <ds:schemaRef ds:uri="2d75efff-c7a0-4154-bc51-67bd30eeb73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1835</TotalTime>
  <Words>83</Words>
  <Application>Microsoft Office PowerPoint</Application>
  <PresentationFormat>Widescreen</PresentationFormat>
  <Paragraphs>1</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AdvPSA88A</vt:lpstr>
      <vt:lpstr>Arial</vt:lpstr>
      <vt:lpstr>Calibri</vt:lpstr>
      <vt:lpstr>Calibri Light</vt:lpstr>
      <vt:lpstr>Office Theme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Francisco Valentin Ramirez Cuevas</dc:creator>
  <cp:lastModifiedBy>Francisco Valentin Ramirez Cuevas</cp:lastModifiedBy>
  <cp:revision>8</cp:revision>
  <dcterms:created xsi:type="dcterms:W3CDTF">2022-10-05T17:30:05Z</dcterms:created>
  <dcterms:modified xsi:type="dcterms:W3CDTF">2022-11-02T01:58:50Z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0x010100C0238B3761094D4598430087412BE522</vt:lpwstr>
  </property>
</Properties>
</file>

<file path=docProps/thumbnail.jpeg>
</file>